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2" r:id="rId2"/>
  </p:sldIdLst>
  <p:sldSz cx="32399288" cy="43200638"/>
  <p:notesSz cx="6669088" cy="9928225"/>
  <p:defaultTextStyle>
    <a:defPPr>
      <a:defRPr lang="es-CO"/>
    </a:defPPr>
    <a:lvl1pPr algn="l" rtl="0" eaLnBrk="0" fontAlgn="base" hangingPunct="0">
      <a:spcBef>
        <a:spcPct val="0"/>
      </a:spcBef>
      <a:spcAft>
        <a:spcPct val="0"/>
      </a:spcAft>
      <a:defRPr sz="7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531813" indent="-58738" algn="l" rtl="0" eaLnBrk="0" fontAlgn="base" hangingPunct="0">
      <a:spcBef>
        <a:spcPct val="0"/>
      </a:spcBef>
      <a:spcAft>
        <a:spcPct val="0"/>
      </a:spcAft>
      <a:defRPr sz="7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065213" indent="-119063" algn="l" rtl="0" eaLnBrk="0" fontAlgn="base" hangingPunct="0">
      <a:spcBef>
        <a:spcPct val="0"/>
      </a:spcBef>
      <a:spcAft>
        <a:spcPct val="0"/>
      </a:spcAft>
      <a:defRPr sz="7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598613" indent="-179388" algn="l" rtl="0" eaLnBrk="0" fontAlgn="base" hangingPunct="0">
      <a:spcBef>
        <a:spcPct val="0"/>
      </a:spcBef>
      <a:spcAft>
        <a:spcPct val="0"/>
      </a:spcAft>
      <a:defRPr sz="7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132013" indent="-241300" algn="l" rtl="0" eaLnBrk="0" fontAlgn="base" hangingPunct="0">
      <a:spcBef>
        <a:spcPct val="0"/>
      </a:spcBef>
      <a:spcAft>
        <a:spcPct val="0"/>
      </a:spcAft>
      <a:defRPr sz="7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7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7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7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7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10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1C64"/>
    <a:srgbClr val="F4F9FD"/>
    <a:srgbClr val="F4F9FE"/>
    <a:srgbClr val="011B62"/>
    <a:srgbClr val="F8F8F8"/>
    <a:srgbClr val="AF0232"/>
    <a:srgbClr val="E99675"/>
    <a:srgbClr val="72B6A1"/>
    <a:srgbClr val="5AB042"/>
    <a:srgbClr val="F6C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84" autoAdjust="0"/>
    <p:restoredTop sz="92593" autoAdjust="0"/>
  </p:normalViewPr>
  <p:slideViewPr>
    <p:cSldViewPr snapToGrid="0">
      <p:cViewPr>
        <p:scale>
          <a:sx n="20" d="100"/>
          <a:sy n="20" d="100"/>
        </p:scale>
        <p:origin x="1336" y="-2840"/>
      </p:cViewPr>
      <p:guideLst>
        <p:guide orient="horz" pos="13607"/>
        <p:guide pos="1020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54F7A2-737A-4480-BD8E-ACB97A945E2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6CE7BB8-9F37-4B51-9431-D3034A20752C}" type="pres">
      <dgm:prSet presAssocID="{8E54F7A2-737A-4480-BD8E-ACB97A945E22}" presName="Name0" presStyleCnt="0">
        <dgm:presLayoutVars>
          <dgm:dir/>
          <dgm:resizeHandles val="exact"/>
        </dgm:presLayoutVars>
      </dgm:prSet>
      <dgm:spPr/>
    </dgm:pt>
  </dgm:ptLst>
  <dgm:cxnLst>
    <dgm:cxn modelId="{64E5CAAA-C575-4E2C-B2A3-731AAE71A4BD}" type="presOf" srcId="{8E54F7A2-737A-4480-BD8E-ACB97A945E22}" destId="{26CE7BB8-9F37-4B51-9431-D3034A20752C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FACE94-1B1C-49C0-A05A-ED609F9B279E}" type="datetimeFigureOut">
              <a:rPr lang="es-CO" smtClean="0"/>
              <a:t>21/08/2026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078038" y="1241425"/>
            <a:ext cx="25130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66750" y="4778375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B1D97-E5EB-4598-94B2-EE66EFB32BC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8665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429235" y="13420488"/>
            <a:ext cx="27540821" cy="925918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860506" y="24480490"/>
            <a:ext cx="22678279" cy="11040967"/>
          </a:xfrm>
        </p:spPr>
        <p:txBody>
          <a:bodyPr/>
          <a:lstStyle>
            <a:lvl1pPr marL="0" indent="0" algn="ctr">
              <a:buNone/>
              <a:defRPr/>
            </a:lvl1pPr>
            <a:lvl2pPr marL="515602" indent="0" algn="ctr">
              <a:buNone/>
              <a:defRPr/>
            </a:lvl2pPr>
            <a:lvl3pPr marL="1031206" indent="0" algn="ctr">
              <a:buNone/>
              <a:defRPr/>
            </a:lvl3pPr>
            <a:lvl4pPr marL="1546808" indent="0" algn="ctr">
              <a:buNone/>
              <a:defRPr/>
            </a:lvl4pPr>
            <a:lvl5pPr marL="2062412" indent="0" algn="ctr">
              <a:buNone/>
              <a:defRPr/>
            </a:lvl5pPr>
            <a:lvl6pPr marL="2578015" indent="0" algn="ctr">
              <a:buNone/>
              <a:defRPr/>
            </a:lvl6pPr>
            <a:lvl7pPr marL="3093619" indent="0" algn="ctr">
              <a:buNone/>
              <a:defRPr/>
            </a:lvl7pPr>
            <a:lvl8pPr marL="3609221" indent="0" algn="ctr">
              <a:buNone/>
              <a:defRPr/>
            </a:lvl8pPr>
            <a:lvl9pPr marL="4124825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B039B19-68D9-8B7A-5452-F25B5D0802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05421E2-6257-369E-C2CD-CA8115BC06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CA1CD7-C55A-1788-ACA9-F31777F53A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04EBC-259E-4CB4-A71C-81006A4797CF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5316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D311EC-2E89-3837-5693-751E7A9CB5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6EB2330-84DD-3460-1158-3AB737ED85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19B9E77-7B9B-ECA6-F4A0-78E82A21AE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0135E-5085-4967-A937-36C4E25E696D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6617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59662" y="27760417"/>
            <a:ext cx="27538784" cy="8579592"/>
          </a:xfrm>
        </p:spPr>
        <p:txBody>
          <a:bodyPr anchor="t"/>
          <a:lstStyle>
            <a:lvl1pPr algn="l">
              <a:defRPr sz="4501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59662" y="18310875"/>
            <a:ext cx="27538784" cy="9449546"/>
          </a:xfrm>
        </p:spPr>
        <p:txBody>
          <a:bodyPr anchor="b"/>
          <a:lstStyle>
            <a:lvl1pPr marL="0" indent="0">
              <a:buNone/>
              <a:defRPr sz="2300"/>
            </a:lvl1pPr>
            <a:lvl2pPr marL="515602" indent="0">
              <a:buNone/>
              <a:defRPr sz="2000"/>
            </a:lvl2pPr>
            <a:lvl3pPr marL="1031206" indent="0">
              <a:buNone/>
              <a:defRPr sz="1800"/>
            </a:lvl3pPr>
            <a:lvl4pPr marL="1546808" indent="0">
              <a:buNone/>
              <a:defRPr sz="1600"/>
            </a:lvl4pPr>
            <a:lvl5pPr marL="2062412" indent="0">
              <a:buNone/>
              <a:defRPr sz="1600"/>
            </a:lvl5pPr>
            <a:lvl6pPr marL="2578015" indent="0">
              <a:buNone/>
              <a:defRPr sz="1600"/>
            </a:lvl6pPr>
            <a:lvl7pPr marL="3093619" indent="0">
              <a:buNone/>
              <a:defRPr sz="1600"/>
            </a:lvl7pPr>
            <a:lvl8pPr marL="3609221" indent="0">
              <a:buNone/>
              <a:defRPr sz="1600"/>
            </a:lvl8pPr>
            <a:lvl9pPr marL="4124825" indent="0">
              <a:buNone/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8F4DBE-C2C8-7768-3FDF-D91B0602F0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C0FD0E-4542-C5B1-88F6-949DE94EFE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A4FE1C-0AE8-A819-7659-1B1D9084AA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C01A3-0D06-4660-ACF8-188E6B781B13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5580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618134" y="10079642"/>
            <a:ext cx="14483693" cy="28510442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6297467" y="10079642"/>
            <a:ext cx="14483692" cy="28510442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030B2B-5E09-82D7-D8AB-14A5BD448F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BF54A4-3295-D904-4437-9381E09535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517DCA-A946-B185-BD02-A16232A7AC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2466E-A45F-4E76-AF3E-6A3ABBB78785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8844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20170" y="1730390"/>
            <a:ext cx="29158952" cy="7199471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20169" y="9670365"/>
            <a:ext cx="14314542" cy="402995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5602" indent="0">
              <a:buNone/>
              <a:defRPr sz="2300" b="1"/>
            </a:lvl2pPr>
            <a:lvl3pPr marL="1031206" indent="0">
              <a:buNone/>
              <a:defRPr sz="2000" b="1"/>
            </a:lvl3pPr>
            <a:lvl4pPr marL="1546808" indent="0">
              <a:buNone/>
              <a:defRPr sz="1800" b="1"/>
            </a:lvl4pPr>
            <a:lvl5pPr marL="2062412" indent="0">
              <a:buNone/>
              <a:defRPr sz="1800" b="1"/>
            </a:lvl5pPr>
            <a:lvl6pPr marL="2578015" indent="0">
              <a:buNone/>
              <a:defRPr sz="1800" b="1"/>
            </a:lvl6pPr>
            <a:lvl7pPr marL="3093619" indent="0">
              <a:buNone/>
              <a:defRPr sz="1800" b="1"/>
            </a:lvl7pPr>
            <a:lvl8pPr marL="3609221" indent="0">
              <a:buNone/>
              <a:defRPr sz="1800" b="1"/>
            </a:lvl8pPr>
            <a:lvl9pPr marL="4124825" indent="0">
              <a:buNone/>
              <a:defRPr sz="18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620169" y="13700319"/>
            <a:ext cx="14314542" cy="24889765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16458465" y="9670365"/>
            <a:ext cx="14320657" cy="402995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5602" indent="0">
              <a:buNone/>
              <a:defRPr sz="2300" b="1"/>
            </a:lvl2pPr>
            <a:lvl3pPr marL="1031206" indent="0">
              <a:buNone/>
              <a:defRPr sz="2000" b="1"/>
            </a:lvl3pPr>
            <a:lvl4pPr marL="1546808" indent="0">
              <a:buNone/>
              <a:defRPr sz="1800" b="1"/>
            </a:lvl4pPr>
            <a:lvl5pPr marL="2062412" indent="0">
              <a:buNone/>
              <a:defRPr sz="1800" b="1"/>
            </a:lvl5pPr>
            <a:lvl6pPr marL="2578015" indent="0">
              <a:buNone/>
              <a:defRPr sz="1800" b="1"/>
            </a:lvl6pPr>
            <a:lvl7pPr marL="3093619" indent="0">
              <a:buNone/>
              <a:defRPr sz="1800" b="1"/>
            </a:lvl7pPr>
            <a:lvl8pPr marL="3609221" indent="0">
              <a:buNone/>
              <a:defRPr sz="1800" b="1"/>
            </a:lvl8pPr>
            <a:lvl9pPr marL="4124825" indent="0">
              <a:buNone/>
              <a:defRPr sz="18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16458465" y="13700319"/>
            <a:ext cx="14320657" cy="24889765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AC34A75-D859-FDA0-69E5-8B930E64FF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8359425-E275-582A-9D8F-4083E3C202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359B6E4-D554-31FB-9122-9B099DE220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EED8F-DE94-4112-ADDA-47707A9B0712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84381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853EC3A-5FC3-D15A-69B3-9793B0F000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A986AA1-6F69-11C7-589F-6034296B59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D7B9DA7-6BA6-12C8-8D4B-5844AD852C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97EEBA-2F98-462A-A8D5-0A076422BED7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642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5E4835F-E6FD-94B4-77FD-CDEBF87C85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ED2AA5D-14CD-B643-61CA-5748521E10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243140A-A081-821F-0C9A-DB74950727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919FC-8B49-4227-BEAA-E35CCDAC0618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22410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20171" y="1720868"/>
            <a:ext cx="10658464" cy="7319401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667883" y="1720869"/>
            <a:ext cx="18111240" cy="3686921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20171" y="9040269"/>
            <a:ext cx="10658464" cy="29549815"/>
          </a:xfrm>
        </p:spPr>
        <p:txBody>
          <a:bodyPr/>
          <a:lstStyle>
            <a:lvl1pPr marL="0" indent="0">
              <a:buNone/>
              <a:defRPr sz="1600"/>
            </a:lvl1pPr>
            <a:lvl2pPr marL="515602" indent="0">
              <a:buNone/>
              <a:defRPr sz="1401"/>
            </a:lvl2pPr>
            <a:lvl3pPr marL="1031206" indent="0">
              <a:buNone/>
              <a:defRPr sz="1100"/>
            </a:lvl3pPr>
            <a:lvl4pPr marL="1546808" indent="0">
              <a:buNone/>
              <a:defRPr sz="1000"/>
            </a:lvl4pPr>
            <a:lvl5pPr marL="2062412" indent="0">
              <a:buNone/>
              <a:defRPr sz="1000"/>
            </a:lvl5pPr>
            <a:lvl6pPr marL="2578015" indent="0">
              <a:buNone/>
              <a:defRPr sz="1000"/>
            </a:lvl6pPr>
            <a:lvl7pPr marL="3093619" indent="0">
              <a:buNone/>
              <a:defRPr sz="1000"/>
            </a:lvl7pPr>
            <a:lvl8pPr marL="3609221" indent="0">
              <a:buNone/>
              <a:defRPr sz="1000"/>
            </a:lvl8pPr>
            <a:lvl9pPr marL="4124825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3A5DF1-F1C3-7A3E-D180-A389A42DBF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1F6538-CCD4-A900-6081-EB01FDEAE3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196B38-A2E5-5D0C-C1ED-AF9947B6A3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3D0ED-8D6E-46BB-9A39-5D609CEC197E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8226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350246" y="30240831"/>
            <a:ext cx="19439981" cy="3569279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350246" y="3860535"/>
            <a:ext cx="19439981" cy="25919621"/>
          </a:xfrm>
        </p:spPr>
        <p:txBody>
          <a:bodyPr/>
          <a:lstStyle>
            <a:lvl1pPr marL="0" indent="0">
              <a:buNone/>
              <a:defRPr sz="3600"/>
            </a:lvl1pPr>
            <a:lvl2pPr marL="515602" indent="0">
              <a:buNone/>
              <a:defRPr sz="3200"/>
            </a:lvl2pPr>
            <a:lvl3pPr marL="1031206" indent="0">
              <a:buNone/>
              <a:defRPr sz="2700"/>
            </a:lvl3pPr>
            <a:lvl4pPr marL="1546808" indent="0">
              <a:buNone/>
              <a:defRPr sz="2300"/>
            </a:lvl4pPr>
            <a:lvl5pPr marL="2062412" indent="0">
              <a:buNone/>
              <a:defRPr sz="2300"/>
            </a:lvl5pPr>
            <a:lvl6pPr marL="2578015" indent="0">
              <a:buNone/>
              <a:defRPr sz="2300"/>
            </a:lvl6pPr>
            <a:lvl7pPr marL="3093619" indent="0">
              <a:buNone/>
              <a:defRPr sz="2300"/>
            </a:lvl7pPr>
            <a:lvl8pPr marL="3609221" indent="0">
              <a:buNone/>
              <a:defRPr sz="2300"/>
            </a:lvl8pPr>
            <a:lvl9pPr marL="4124825" indent="0">
              <a:buNone/>
              <a:defRPr sz="2300"/>
            </a:lvl9pPr>
          </a:lstStyle>
          <a:p>
            <a:pPr lvl="0"/>
            <a:endParaRPr lang="es-CO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350246" y="33810110"/>
            <a:ext cx="19439981" cy="5071230"/>
          </a:xfrm>
        </p:spPr>
        <p:txBody>
          <a:bodyPr/>
          <a:lstStyle>
            <a:lvl1pPr marL="0" indent="0">
              <a:buNone/>
              <a:defRPr sz="1600"/>
            </a:lvl1pPr>
            <a:lvl2pPr marL="515602" indent="0">
              <a:buNone/>
              <a:defRPr sz="1401"/>
            </a:lvl2pPr>
            <a:lvl3pPr marL="1031206" indent="0">
              <a:buNone/>
              <a:defRPr sz="1100"/>
            </a:lvl3pPr>
            <a:lvl4pPr marL="1546808" indent="0">
              <a:buNone/>
              <a:defRPr sz="1000"/>
            </a:lvl4pPr>
            <a:lvl5pPr marL="2062412" indent="0">
              <a:buNone/>
              <a:defRPr sz="1000"/>
            </a:lvl5pPr>
            <a:lvl6pPr marL="2578015" indent="0">
              <a:buNone/>
              <a:defRPr sz="1000"/>
            </a:lvl6pPr>
            <a:lvl7pPr marL="3093619" indent="0">
              <a:buNone/>
              <a:defRPr sz="1000"/>
            </a:lvl7pPr>
            <a:lvl8pPr marL="3609221" indent="0">
              <a:buNone/>
              <a:defRPr sz="1000"/>
            </a:lvl8pPr>
            <a:lvl9pPr marL="4124825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E50DC6-6B44-7D81-E511-C4F0B0FF61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352BF2-5823-A8D1-D7F6-BB00B1791F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06A9B5-BB51-4155-C1F7-4F4019D658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2D1AA-0E03-4E8E-972A-B13321EC0B31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68345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950D133-3BB8-9613-AB47-4828081DF4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BA37C9-B9BB-19BA-9F69-5CB8996C65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23659F2-1497-042B-B8EE-7948B78DB5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DAA77-5F8F-4E53-B3A8-AE29612E00C1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8070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23491422" y="1730391"/>
            <a:ext cx="7289738" cy="3685969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618131" y="1730391"/>
            <a:ext cx="21677648" cy="3685969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7E44921-7977-368C-CFC4-1241165382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5911869-D172-92FF-B6F9-21AC965A12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6205FF-AC09-FB1C-412B-C630CEFCB0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840736-3F36-45C8-A7D4-87F7B5E4FD22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0114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2CF8500-9F00-183C-F4E9-5CAAA7AA6D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17664" y="1730376"/>
            <a:ext cx="29163962" cy="719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2996" tIns="191498" rIns="382996" bIns="19149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CO" altLang="es-CO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EBFFBF3-461F-83AA-CB29-1F52D66F28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17664" y="10079039"/>
            <a:ext cx="29163962" cy="2850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2996" tIns="191498" rIns="382996" bIns="1914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CO" altLang="es-CO"/>
              <a:t>Haga clic para modificar el estilo de texto del patrón</a:t>
            </a:r>
          </a:p>
          <a:p>
            <a:pPr lvl="1"/>
            <a:r>
              <a:rPr lang="es-CO" altLang="es-CO"/>
              <a:t>Segundo nivel</a:t>
            </a:r>
          </a:p>
          <a:p>
            <a:pPr lvl="2"/>
            <a:r>
              <a:rPr lang="es-CO" altLang="es-CO"/>
              <a:t>Tercer nivel</a:t>
            </a:r>
          </a:p>
          <a:p>
            <a:pPr lvl="3"/>
            <a:r>
              <a:rPr lang="es-CO" altLang="es-CO"/>
              <a:t>Cuarto nivel</a:t>
            </a:r>
          </a:p>
          <a:p>
            <a:pPr lvl="4"/>
            <a:r>
              <a:rPr lang="es-CO" altLang="es-CO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1626630-E9CD-FC62-CE59-4E98300D00B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17663" y="39339838"/>
            <a:ext cx="7561262" cy="299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2996" tIns="191498" rIns="382996" bIns="19149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59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9F181D7-9536-38CF-F60D-6F6C0CFBDAF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68051" y="39339838"/>
            <a:ext cx="10263188" cy="299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2996" tIns="191498" rIns="382996" bIns="19149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59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97BF2AB-4BE1-AE03-7683-BBC994EDF6E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0363" y="39339838"/>
            <a:ext cx="7561262" cy="299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2996" tIns="191498" rIns="382996" bIns="19149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59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5B5BCDF7-65B4-41BA-B05A-00EB28D116CB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829188" rtl="0" eaLnBrk="0" fontAlgn="base" hangingPunct="0">
        <a:spcBef>
          <a:spcPct val="0"/>
        </a:spcBef>
        <a:spcAft>
          <a:spcPct val="0"/>
        </a:spcAft>
        <a:defRPr sz="18401">
          <a:solidFill>
            <a:schemeClr val="tx2"/>
          </a:solidFill>
          <a:latin typeface="+mj-lt"/>
          <a:ea typeface="+mj-ea"/>
          <a:cs typeface="+mj-cs"/>
        </a:defRPr>
      </a:lvl1pPr>
      <a:lvl2pPr algn="ctr" defTabSz="3829188" rtl="0" eaLnBrk="0" fontAlgn="base" hangingPunct="0">
        <a:spcBef>
          <a:spcPct val="0"/>
        </a:spcBef>
        <a:spcAft>
          <a:spcPct val="0"/>
        </a:spcAft>
        <a:defRPr sz="18401">
          <a:solidFill>
            <a:schemeClr val="tx2"/>
          </a:solidFill>
          <a:latin typeface="Arial" charset="0"/>
        </a:defRPr>
      </a:lvl2pPr>
      <a:lvl3pPr algn="ctr" defTabSz="3829188" rtl="0" eaLnBrk="0" fontAlgn="base" hangingPunct="0">
        <a:spcBef>
          <a:spcPct val="0"/>
        </a:spcBef>
        <a:spcAft>
          <a:spcPct val="0"/>
        </a:spcAft>
        <a:defRPr sz="18401">
          <a:solidFill>
            <a:schemeClr val="tx2"/>
          </a:solidFill>
          <a:latin typeface="Arial" charset="0"/>
        </a:defRPr>
      </a:lvl3pPr>
      <a:lvl4pPr algn="ctr" defTabSz="3829188" rtl="0" eaLnBrk="0" fontAlgn="base" hangingPunct="0">
        <a:spcBef>
          <a:spcPct val="0"/>
        </a:spcBef>
        <a:spcAft>
          <a:spcPct val="0"/>
        </a:spcAft>
        <a:defRPr sz="18401">
          <a:solidFill>
            <a:schemeClr val="tx2"/>
          </a:solidFill>
          <a:latin typeface="Arial" charset="0"/>
        </a:defRPr>
      </a:lvl4pPr>
      <a:lvl5pPr algn="ctr" defTabSz="3829188" rtl="0" eaLnBrk="0" fontAlgn="base" hangingPunct="0">
        <a:spcBef>
          <a:spcPct val="0"/>
        </a:spcBef>
        <a:spcAft>
          <a:spcPct val="0"/>
        </a:spcAft>
        <a:defRPr sz="18401">
          <a:solidFill>
            <a:schemeClr val="tx2"/>
          </a:solidFill>
          <a:latin typeface="Arial" charset="0"/>
        </a:defRPr>
      </a:lvl5pPr>
      <a:lvl6pPr marL="515602" algn="ctr" defTabSz="3829427" rtl="0" fontAlgn="base">
        <a:spcBef>
          <a:spcPct val="0"/>
        </a:spcBef>
        <a:spcAft>
          <a:spcPct val="0"/>
        </a:spcAft>
        <a:defRPr sz="18401">
          <a:solidFill>
            <a:schemeClr val="tx2"/>
          </a:solidFill>
          <a:latin typeface="Arial" charset="0"/>
        </a:defRPr>
      </a:lvl6pPr>
      <a:lvl7pPr marL="1031206" algn="ctr" defTabSz="3829427" rtl="0" fontAlgn="base">
        <a:spcBef>
          <a:spcPct val="0"/>
        </a:spcBef>
        <a:spcAft>
          <a:spcPct val="0"/>
        </a:spcAft>
        <a:defRPr sz="18401">
          <a:solidFill>
            <a:schemeClr val="tx2"/>
          </a:solidFill>
          <a:latin typeface="Arial" charset="0"/>
        </a:defRPr>
      </a:lvl7pPr>
      <a:lvl8pPr marL="1546808" algn="ctr" defTabSz="3829427" rtl="0" fontAlgn="base">
        <a:spcBef>
          <a:spcPct val="0"/>
        </a:spcBef>
        <a:spcAft>
          <a:spcPct val="0"/>
        </a:spcAft>
        <a:defRPr sz="18401">
          <a:solidFill>
            <a:schemeClr val="tx2"/>
          </a:solidFill>
          <a:latin typeface="Arial" charset="0"/>
        </a:defRPr>
      </a:lvl8pPr>
      <a:lvl9pPr marL="2062412" algn="ctr" defTabSz="3829427" rtl="0" fontAlgn="base">
        <a:spcBef>
          <a:spcPct val="0"/>
        </a:spcBef>
        <a:spcAft>
          <a:spcPct val="0"/>
        </a:spcAft>
        <a:defRPr sz="18401">
          <a:solidFill>
            <a:schemeClr val="tx2"/>
          </a:solidFill>
          <a:latin typeface="Arial" charset="0"/>
        </a:defRPr>
      </a:lvl9pPr>
    </p:titleStyle>
    <p:bodyStyle>
      <a:lvl1pPr marL="1435152" indent="-1435152" algn="l" defTabSz="3829188" rtl="0" eaLnBrk="0" fontAlgn="base" hangingPunct="0">
        <a:spcBef>
          <a:spcPct val="20000"/>
        </a:spcBef>
        <a:spcAft>
          <a:spcPct val="0"/>
        </a:spcAft>
        <a:buChar char="•"/>
        <a:defRPr sz="13401">
          <a:solidFill>
            <a:schemeClr val="tx1"/>
          </a:solidFill>
          <a:latin typeface="+mn-lt"/>
          <a:ea typeface="+mn-ea"/>
          <a:cs typeface="+mn-cs"/>
        </a:defRPr>
      </a:lvl1pPr>
      <a:lvl2pPr marL="3110026" indent="-1195431" algn="l" defTabSz="3829188" rtl="0" eaLnBrk="0" fontAlgn="base" hangingPunct="0">
        <a:spcBef>
          <a:spcPct val="20000"/>
        </a:spcBef>
        <a:spcAft>
          <a:spcPct val="0"/>
        </a:spcAft>
        <a:buChar char="–"/>
        <a:defRPr sz="11700">
          <a:solidFill>
            <a:schemeClr val="tx1"/>
          </a:solidFill>
          <a:latin typeface="+mn-lt"/>
        </a:defRPr>
      </a:lvl2pPr>
      <a:lvl3pPr marL="4786485" indent="-957298" algn="l" defTabSz="3829188" rtl="0" eaLnBrk="0" fontAlgn="base" hangingPunct="0">
        <a:spcBef>
          <a:spcPct val="20000"/>
        </a:spcBef>
        <a:spcAft>
          <a:spcPct val="0"/>
        </a:spcAft>
        <a:buChar char="•"/>
        <a:defRPr sz="10000">
          <a:solidFill>
            <a:schemeClr val="tx1"/>
          </a:solidFill>
          <a:latin typeface="+mn-lt"/>
        </a:defRPr>
      </a:lvl3pPr>
      <a:lvl4pPr marL="6702667" indent="-957298" algn="l" defTabSz="3829188" rtl="0" eaLnBrk="0" fontAlgn="base" hangingPunct="0">
        <a:spcBef>
          <a:spcPct val="20000"/>
        </a:spcBef>
        <a:spcAft>
          <a:spcPct val="0"/>
        </a:spcAft>
        <a:buChar char="–"/>
        <a:defRPr sz="8301">
          <a:solidFill>
            <a:schemeClr val="tx1"/>
          </a:solidFill>
          <a:latin typeface="+mn-lt"/>
        </a:defRPr>
      </a:lvl4pPr>
      <a:lvl5pPr marL="8617262" indent="-957298" algn="l" defTabSz="3829188" rtl="0" eaLnBrk="0" fontAlgn="base" hangingPunct="0">
        <a:spcBef>
          <a:spcPct val="20000"/>
        </a:spcBef>
        <a:spcAft>
          <a:spcPct val="0"/>
        </a:spcAft>
        <a:buChar char="»"/>
        <a:defRPr sz="8301">
          <a:solidFill>
            <a:schemeClr val="tx1"/>
          </a:solidFill>
          <a:latin typeface="+mn-lt"/>
        </a:defRPr>
      </a:lvl5pPr>
      <a:lvl6pPr marL="9134052" indent="-957805" algn="l" defTabSz="3829427" rtl="0" fontAlgn="base">
        <a:spcBef>
          <a:spcPct val="20000"/>
        </a:spcBef>
        <a:spcAft>
          <a:spcPct val="0"/>
        </a:spcAft>
        <a:buChar char="»"/>
        <a:defRPr sz="8301">
          <a:solidFill>
            <a:schemeClr val="tx1"/>
          </a:solidFill>
          <a:latin typeface="+mn-lt"/>
        </a:defRPr>
      </a:lvl6pPr>
      <a:lvl7pPr marL="9649654" indent="-957805" algn="l" defTabSz="3829427" rtl="0" fontAlgn="base">
        <a:spcBef>
          <a:spcPct val="20000"/>
        </a:spcBef>
        <a:spcAft>
          <a:spcPct val="0"/>
        </a:spcAft>
        <a:buChar char="»"/>
        <a:defRPr sz="8301">
          <a:solidFill>
            <a:schemeClr val="tx1"/>
          </a:solidFill>
          <a:latin typeface="+mn-lt"/>
        </a:defRPr>
      </a:lvl7pPr>
      <a:lvl8pPr marL="10165257" indent="-957805" algn="l" defTabSz="3829427" rtl="0" fontAlgn="base">
        <a:spcBef>
          <a:spcPct val="20000"/>
        </a:spcBef>
        <a:spcAft>
          <a:spcPct val="0"/>
        </a:spcAft>
        <a:buChar char="»"/>
        <a:defRPr sz="8301">
          <a:solidFill>
            <a:schemeClr val="tx1"/>
          </a:solidFill>
          <a:latin typeface="+mn-lt"/>
        </a:defRPr>
      </a:lvl8pPr>
      <a:lvl9pPr marL="10680860" indent="-957805" algn="l" defTabSz="3829427" rtl="0" fontAlgn="base">
        <a:spcBef>
          <a:spcPct val="20000"/>
        </a:spcBef>
        <a:spcAft>
          <a:spcPct val="0"/>
        </a:spcAft>
        <a:buChar char="»"/>
        <a:defRPr sz="8301">
          <a:solidFill>
            <a:schemeClr val="tx1"/>
          </a:solidFill>
          <a:latin typeface="+mn-lt"/>
        </a:defRPr>
      </a:lvl9pPr>
    </p:bodyStyle>
    <p:otherStyle>
      <a:defPPr>
        <a:defRPr lang="es-CO"/>
      </a:defPPr>
      <a:lvl1pPr marL="0" algn="l" defTabSz="103120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5602" algn="l" defTabSz="103120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1206" algn="l" defTabSz="103120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6808" algn="l" defTabSz="103120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62412" algn="l" defTabSz="103120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8015" algn="l" defTabSz="103120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93619" algn="l" defTabSz="103120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09221" algn="l" defTabSz="103120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24825" algn="l" defTabSz="103120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1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4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4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4EF852-BFB9-95E4-B786-939FD6CC6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9" name="74 Rectángulo redondeado">
            <a:extLst>
              <a:ext uri="{FF2B5EF4-FFF2-40B4-BE49-F238E27FC236}">
                <a16:creationId xmlns:a16="http://schemas.microsoft.com/office/drawing/2014/main" id="{60F84405-411E-D04D-ED4B-EACF700DE40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3934953" y="442053"/>
            <a:ext cx="17873725" cy="3121212"/>
          </a:xfrm>
          <a:prstGeom prst="roundRect">
            <a:avLst>
              <a:gd name="adj" fmla="val 5532"/>
            </a:avLst>
          </a:prstGeom>
          <a:solidFill>
            <a:schemeClr val="bg1"/>
          </a:solidFill>
          <a:ln w="44450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 defTabSz="3395663">
              <a:defRPr sz="7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3395663">
              <a:defRPr sz="7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3395663">
              <a:defRPr sz="7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3395663">
              <a:defRPr sz="7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3395663">
              <a:defRPr sz="7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89213" indent="-241300" defTabSz="3395663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46413" indent="-241300" defTabSz="3395663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03613" indent="-241300" defTabSz="3395663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813" indent="-241300" defTabSz="3395663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ES" altLang="es-CO" sz="6700" dirty="0"/>
          </a:p>
        </p:txBody>
      </p:sp>
      <p:sp>
        <p:nvSpPr>
          <p:cNvPr id="1028" name="Rectangle 33">
            <a:extLst>
              <a:ext uri="{FF2B5EF4-FFF2-40B4-BE49-F238E27FC236}">
                <a16:creationId xmlns:a16="http://schemas.microsoft.com/office/drawing/2014/main" id="{56243D09-F076-F9F6-E0C8-A1FD0CBD679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077914" y="189232"/>
            <a:ext cx="208313" cy="131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3117" tIns="51558" rIns="103117" bIns="51558" anchor="ctr">
            <a:spAutoFit/>
          </a:bodyPr>
          <a:lstStyle/>
          <a:p>
            <a:pPr eaLnBrk="1" hangingPunct="1">
              <a:defRPr/>
            </a:pPr>
            <a:endParaRPr lang="es-ES" sz="7861" dirty="0">
              <a:latin typeface="Arial" charset="0"/>
              <a:cs typeface="Arial" charset="0"/>
            </a:endParaRPr>
          </a:p>
        </p:txBody>
      </p:sp>
      <p:sp>
        <p:nvSpPr>
          <p:cNvPr id="1029" name="Rectangle 35">
            <a:extLst>
              <a:ext uri="{FF2B5EF4-FFF2-40B4-BE49-F238E27FC236}">
                <a16:creationId xmlns:a16="http://schemas.microsoft.com/office/drawing/2014/main" id="{6CBB592C-CBA4-E4D9-A525-6F94FB2541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077914" y="189232"/>
            <a:ext cx="208313" cy="131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3117" tIns="51558" rIns="103117" bIns="51558" anchor="ctr">
            <a:spAutoFit/>
          </a:bodyPr>
          <a:lstStyle/>
          <a:p>
            <a:pPr eaLnBrk="1" hangingPunct="1">
              <a:defRPr/>
            </a:pPr>
            <a:endParaRPr lang="es-ES" sz="7861" dirty="0">
              <a:latin typeface="Arial" charset="0"/>
              <a:cs typeface="Arial" charset="0"/>
            </a:endParaRPr>
          </a:p>
        </p:txBody>
      </p:sp>
      <p:sp>
        <p:nvSpPr>
          <p:cNvPr id="1030" name="Rectangle 37">
            <a:extLst>
              <a:ext uri="{FF2B5EF4-FFF2-40B4-BE49-F238E27FC236}">
                <a16:creationId xmlns:a16="http://schemas.microsoft.com/office/drawing/2014/main" id="{23D0FE3F-ED7B-2C8E-4501-CC1F82D5207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077914" y="189232"/>
            <a:ext cx="208313" cy="131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3117" tIns="51558" rIns="103117" bIns="51558" anchor="ctr">
            <a:spAutoFit/>
          </a:bodyPr>
          <a:lstStyle/>
          <a:p>
            <a:pPr eaLnBrk="1" hangingPunct="1">
              <a:defRPr/>
            </a:pPr>
            <a:endParaRPr lang="es-ES" sz="7861" dirty="0">
              <a:latin typeface="Arial" charset="0"/>
              <a:cs typeface="Arial" charset="0"/>
            </a:endParaRPr>
          </a:p>
        </p:txBody>
      </p:sp>
      <p:sp>
        <p:nvSpPr>
          <p:cNvPr id="1031" name="Rectangle 39">
            <a:extLst>
              <a:ext uri="{FF2B5EF4-FFF2-40B4-BE49-F238E27FC236}">
                <a16:creationId xmlns:a16="http://schemas.microsoft.com/office/drawing/2014/main" id="{0E7B12E1-717E-A17E-1465-A071448582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077914" y="189232"/>
            <a:ext cx="208313" cy="131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3117" tIns="51558" rIns="103117" bIns="51558" anchor="ctr">
            <a:spAutoFit/>
          </a:bodyPr>
          <a:lstStyle/>
          <a:p>
            <a:pPr eaLnBrk="1" hangingPunct="1">
              <a:defRPr/>
            </a:pPr>
            <a:endParaRPr lang="es-ES" sz="7861" dirty="0">
              <a:latin typeface="Arial" charset="0"/>
              <a:cs typeface="Arial" charset="0"/>
            </a:endParaRPr>
          </a:p>
        </p:txBody>
      </p:sp>
      <p:sp>
        <p:nvSpPr>
          <p:cNvPr id="1032" name="Rectangle 245">
            <a:extLst>
              <a:ext uri="{FF2B5EF4-FFF2-40B4-BE49-F238E27FC236}">
                <a16:creationId xmlns:a16="http://schemas.microsoft.com/office/drawing/2014/main" id="{3FAC0C95-6634-D5B5-9F9F-B92DA62C15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077914" y="189232"/>
            <a:ext cx="208313" cy="131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3117" tIns="51558" rIns="103117" bIns="51558" anchor="ctr">
            <a:spAutoFit/>
          </a:bodyPr>
          <a:lstStyle/>
          <a:p>
            <a:pPr eaLnBrk="1" hangingPunct="1">
              <a:defRPr/>
            </a:pPr>
            <a:endParaRPr lang="es-ES" sz="7861" dirty="0">
              <a:latin typeface="Arial" charset="0"/>
              <a:cs typeface="Arial" charset="0"/>
            </a:endParaRPr>
          </a:p>
        </p:txBody>
      </p:sp>
      <p:sp>
        <p:nvSpPr>
          <p:cNvPr id="1033" name="Rectangle 248">
            <a:extLst>
              <a:ext uri="{FF2B5EF4-FFF2-40B4-BE49-F238E27FC236}">
                <a16:creationId xmlns:a16="http://schemas.microsoft.com/office/drawing/2014/main" id="{0B26C281-FEEE-E3F5-C9EE-FAC062F0AA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077914" y="189232"/>
            <a:ext cx="208313" cy="131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3117" tIns="51558" rIns="103117" bIns="51558" anchor="ctr">
            <a:spAutoFit/>
          </a:bodyPr>
          <a:lstStyle/>
          <a:p>
            <a:pPr eaLnBrk="1" hangingPunct="1">
              <a:defRPr/>
            </a:pPr>
            <a:endParaRPr lang="es-ES" sz="7861" dirty="0">
              <a:latin typeface="Arial" charset="0"/>
              <a:cs typeface="Arial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233F893-16AB-A271-6D89-6B9AEC5E965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-277938" y="1163077"/>
            <a:ext cx="14832555" cy="1661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19" rIns="91440" bIns="45719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MX" sz="5400" b="1" dirty="0">
                <a:solidFill>
                  <a:schemeClr val="bg1"/>
                </a:solidFill>
              </a:rPr>
              <a:t>3º Congreso Internacional de Ingeniería</a:t>
            </a:r>
            <a:endParaRPr lang="es-MX" sz="5400" dirty="0">
              <a:solidFill>
                <a:schemeClr val="bg1"/>
              </a:solidFill>
            </a:endParaRPr>
          </a:p>
          <a:p>
            <a:pPr algn="ctr"/>
            <a:r>
              <a:rPr lang="es-MX" sz="4800" b="1" dirty="0">
                <a:solidFill>
                  <a:schemeClr val="bg1"/>
                </a:solidFill>
              </a:rPr>
              <a:t>Ecosistemas inteligentes y sostenibilidad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087A93FA-0891-4CFB-0BAD-395CC7F7943A}"/>
              </a:ext>
            </a:extLst>
          </p:cNvPr>
          <p:cNvSpPr>
            <a:spLocks/>
          </p:cNvSpPr>
          <p:nvPr/>
        </p:nvSpPr>
        <p:spPr bwMode="auto">
          <a:xfrm>
            <a:off x="364530" y="5990278"/>
            <a:ext cx="15545939" cy="3186882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19" rIns="91440" bIns="45719" numCol="1" rtlCol="0" anchor="t" anchorCtr="0" compatLnSpc="1">
            <a:prstTxWarp prst="textNoShape">
              <a:avLst/>
            </a:prstTxWarp>
          </a:bodyPr>
          <a:lstStyle/>
          <a:p>
            <a:pPr algn="ctr" defTabSz="3395785" eaLnBrk="1" hangingPunct="1"/>
            <a:r>
              <a:rPr lang="es-CO" sz="4000" b="1" dirty="0"/>
              <a:t>Autor 1 </a:t>
            </a:r>
            <a:r>
              <a:rPr lang="es-CO" sz="4000" b="1" baseline="30000" dirty="0"/>
              <a:t>1</a:t>
            </a:r>
            <a:r>
              <a:rPr lang="es-CO" sz="4000" b="1" dirty="0"/>
              <a:t>, Autor 2</a:t>
            </a:r>
            <a:r>
              <a:rPr lang="es-CO" sz="4000" b="1" baseline="30000" dirty="0"/>
              <a:t>2</a:t>
            </a:r>
          </a:p>
          <a:p>
            <a:pPr algn="ctr" defTabSz="3395785" eaLnBrk="1" hangingPunct="1"/>
            <a:endParaRPr lang="es-CO" sz="3600" dirty="0"/>
          </a:p>
          <a:p>
            <a:pPr algn="ctr"/>
            <a:r>
              <a:rPr lang="es-CO" sz="3600" baseline="30000" dirty="0"/>
              <a:t>1</a:t>
            </a:r>
            <a:r>
              <a:rPr lang="es-CO" sz="3600" i="1" dirty="0"/>
              <a:t>correo, Afiliación</a:t>
            </a:r>
          </a:p>
          <a:p>
            <a:pPr algn="ctr"/>
            <a:r>
              <a:rPr lang="es-CO" sz="3600" baseline="30000" dirty="0"/>
              <a:t>2</a:t>
            </a:r>
            <a:r>
              <a:rPr lang="es-CO" sz="3600" i="1" dirty="0"/>
              <a:t> correo, Afiliación</a:t>
            </a:r>
          </a:p>
          <a:p>
            <a:pPr algn="ctr"/>
            <a:endParaRPr lang="es-CO" sz="2800" dirty="0"/>
          </a:p>
          <a:p>
            <a:pPr algn="ctr" defTabSz="3395785" eaLnBrk="1" hangingPunct="1"/>
            <a:endParaRPr lang="es-CO" sz="2401" u="sng" dirty="0">
              <a:latin typeface="+mn-lt"/>
              <a:ea typeface="Calibri" panose="020F0502020204030204" pitchFamily="34" charset="0"/>
              <a:cs typeface="Arial"/>
            </a:endParaRPr>
          </a:p>
          <a:p>
            <a:pPr algn="ctr" defTabSz="3395785" eaLnBrk="1" hangingPunct="1"/>
            <a:endParaRPr lang="es-CO" sz="6700" dirty="0">
              <a:latin typeface="Arial" charset="0"/>
            </a:endParaRPr>
          </a:p>
        </p:txBody>
      </p:sp>
      <p:sp>
        <p:nvSpPr>
          <p:cNvPr id="39" name="74 Rectángulo redondeado">
            <a:extLst>
              <a:ext uri="{FF2B5EF4-FFF2-40B4-BE49-F238E27FC236}">
                <a16:creationId xmlns:a16="http://schemas.microsoft.com/office/drawing/2014/main" id="{5CBB01C5-00A6-71F2-8A99-2B8EE5643D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341725" y="3213553"/>
            <a:ext cx="31715839" cy="2435404"/>
          </a:xfrm>
          <a:prstGeom prst="roundRect">
            <a:avLst>
              <a:gd name="adj" fmla="val 11977"/>
            </a:avLst>
          </a:prstGeom>
          <a:noFill/>
          <a:ln>
            <a:noFill/>
          </a:ln>
        </p:spPr>
        <p:txBody>
          <a:bodyPr/>
          <a:lstStyle>
            <a:lvl1pPr defTabSz="3395663">
              <a:defRPr sz="7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3395663">
              <a:defRPr sz="7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3395663">
              <a:defRPr sz="7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3395663">
              <a:defRPr sz="7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3395663">
              <a:defRPr sz="7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89213" indent="-241300" defTabSz="3395663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46413" indent="-241300" defTabSz="3395663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03613" indent="-241300" defTabSz="3395663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0813" indent="-241300" defTabSz="3395663" eaLnBrk="0" fontAlgn="base" hangingPunct="0">
              <a:spcBef>
                <a:spcPct val="0"/>
              </a:spcBef>
              <a:spcAft>
                <a:spcPct val="0"/>
              </a:spcAft>
              <a:defRPr sz="7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ES" altLang="es-CO" sz="6700" dirty="0"/>
          </a:p>
        </p:txBody>
      </p:sp>
      <p:sp>
        <p:nvSpPr>
          <p:cNvPr id="26" name="Rectángulo: esquinas superiores redondeadas 25">
            <a:extLst>
              <a:ext uri="{FF2B5EF4-FFF2-40B4-BE49-F238E27FC236}">
                <a16:creationId xmlns:a16="http://schemas.microsoft.com/office/drawing/2014/main" id="{EA448B3D-6DED-729E-62CB-2BD9916790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flipV="1">
            <a:off x="13934953" y="3200402"/>
            <a:ext cx="17928000" cy="39219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8D63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19" rIns="91440" bIns="45719" numCol="1" rtlCol="0" anchor="t" anchorCtr="0" compatLnSpc="1">
            <a:prstTxWarp prst="textNoShape">
              <a:avLst/>
            </a:prstTxWarp>
          </a:bodyPr>
          <a:lstStyle/>
          <a:p>
            <a:pPr defTabSz="3395785" eaLnBrk="1" hangingPunct="1"/>
            <a:endParaRPr lang="es-CO" sz="6700" dirty="0">
              <a:latin typeface="Arial" charset="0"/>
            </a:endParaRPr>
          </a:p>
        </p:txBody>
      </p:sp>
      <p:grpSp>
        <p:nvGrpSpPr>
          <p:cNvPr id="44" name="Grupo 43">
            <a:extLst>
              <a:ext uri="{FF2B5EF4-FFF2-40B4-BE49-F238E27FC236}">
                <a16:creationId xmlns:a16="http://schemas.microsoft.com/office/drawing/2014/main" id="{14E12F59-8D4F-C9D7-ED7D-860D76175FF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2237" y="19181136"/>
            <a:ext cx="15187332" cy="11679865"/>
            <a:chOff x="1730827" y="3004457"/>
            <a:chExt cx="15871372" cy="8266055"/>
          </a:xfrm>
          <a:solidFill>
            <a:srgbClr val="FDF4E3"/>
          </a:solidFill>
        </p:grpSpPr>
        <p:sp>
          <p:nvSpPr>
            <p:cNvPr id="45" name="Rectángulo: esquinas redondeadas 44">
              <a:extLst>
                <a:ext uri="{FF2B5EF4-FFF2-40B4-BE49-F238E27FC236}">
                  <a16:creationId xmlns:a16="http://schemas.microsoft.com/office/drawing/2014/main" id="{44878F6D-174F-0B32-B628-4467565977E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1730827" y="3004457"/>
              <a:ext cx="15871371" cy="8266055"/>
            </a:xfrm>
            <a:prstGeom prst="roundRect">
              <a:avLst>
                <a:gd name="adj" fmla="val 3572"/>
              </a:avLst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19" rIns="91440" bIns="45719" numCol="1" rtlCol="0" anchor="t" anchorCtr="0" compatLnSpc="1">
              <a:prstTxWarp prst="textNoShape">
                <a:avLst/>
              </a:prstTxWarp>
            </a:bodyPr>
            <a:lstStyle/>
            <a:p>
              <a:pPr defTabSz="3395785" eaLnBrk="1" hangingPunct="1"/>
              <a:endParaRPr lang="es-CO" sz="6700" dirty="0">
                <a:latin typeface="Arial" charset="0"/>
              </a:endParaRPr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A3ADD966-34D9-952B-FBC3-C38C22C68E8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1730827" y="3004458"/>
              <a:ext cx="15871372" cy="1019114"/>
            </a:xfrm>
            <a:custGeom>
              <a:avLst/>
              <a:gdLst>
                <a:gd name="connsiteX0" fmla="*/ 415556 w 15871372"/>
                <a:gd name="connsiteY0" fmla="*/ 0 h 2080944"/>
                <a:gd name="connsiteX1" fmla="*/ 15455816 w 15871372"/>
                <a:gd name="connsiteY1" fmla="*/ 0 h 2080944"/>
                <a:gd name="connsiteX2" fmla="*/ 15871372 w 15871372"/>
                <a:gd name="connsiteY2" fmla="*/ 415556 h 2080944"/>
                <a:gd name="connsiteX3" fmla="*/ 15871372 w 15871372"/>
                <a:gd name="connsiteY3" fmla="*/ 1145278 h 2080944"/>
                <a:gd name="connsiteX4" fmla="*/ 15871372 w 15871372"/>
                <a:gd name="connsiteY4" fmla="*/ 1184644 h 2080944"/>
                <a:gd name="connsiteX5" fmla="*/ 15871372 w 15871372"/>
                <a:gd name="connsiteY5" fmla="*/ 2080944 h 2080944"/>
                <a:gd name="connsiteX6" fmla="*/ 0 w 15871372"/>
                <a:gd name="connsiteY6" fmla="*/ 2080944 h 2080944"/>
                <a:gd name="connsiteX7" fmla="*/ 0 w 15871372"/>
                <a:gd name="connsiteY7" fmla="*/ 1184644 h 2080944"/>
                <a:gd name="connsiteX8" fmla="*/ 0 w 15871372"/>
                <a:gd name="connsiteY8" fmla="*/ 1145278 h 2080944"/>
                <a:gd name="connsiteX9" fmla="*/ 0 w 15871372"/>
                <a:gd name="connsiteY9" fmla="*/ 415556 h 2080944"/>
                <a:gd name="connsiteX10" fmla="*/ 415556 w 15871372"/>
                <a:gd name="connsiteY10" fmla="*/ 0 h 2080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71372" h="2080944">
                  <a:moveTo>
                    <a:pt x="415556" y="0"/>
                  </a:moveTo>
                  <a:lnTo>
                    <a:pt x="15455816" y="0"/>
                  </a:lnTo>
                  <a:cubicBezTo>
                    <a:pt x="15685320" y="0"/>
                    <a:pt x="15871372" y="186051"/>
                    <a:pt x="15871372" y="415556"/>
                  </a:cubicBezTo>
                  <a:lnTo>
                    <a:pt x="15871372" y="1145278"/>
                  </a:lnTo>
                  <a:lnTo>
                    <a:pt x="15871372" y="1184644"/>
                  </a:lnTo>
                  <a:lnTo>
                    <a:pt x="15871372" y="2080944"/>
                  </a:lnTo>
                  <a:lnTo>
                    <a:pt x="0" y="2080944"/>
                  </a:lnTo>
                  <a:lnTo>
                    <a:pt x="0" y="1184644"/>
                  </a:lnTo>
                  <a:lnTo>
                    <a:pt x="0" y="1145278"/>
                  </a:lnTo>
                  <a:lnTo>
                    <a:pt x="0" y="415556"/>
                  </a:lnTo>
                  <a:cubicBezTo>
                    <a:pt x="0" y="186051"/>
                    <a:pt x="186051" y="0"/>
                    <a:pt x="415556" y="0"/>
                  </a:cubicBezTo>
                  <a:close/>
                </a:path>
              </a:pathLst>
            </a:custGeom>
            <a:solidFill>
              <a:srgbClr val="021C64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19" rIns="91440" bIns="45719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3395785" eaLnBrk="1" hangingPunct="1"/>
              <a:r>
                <a:rPr lang="es-CO" sz="6700" b="1" dirty="0">
                  <a:solidFill>
                    <a:schemeClr val="bg1"/>
                  </a:solidFill>
                  <a:latin typeface="Arial" charset="0"/>
                </a:rPr>
                <a:t>2. Introducción</a:t>
              </a:r>
            </a:p>
          </p:txBody>
        </p:sp>
        <p:sp>
          <p:nvSpPr>
            <p:cNvPr id="48" name="CuadroTexto 47">
              <a:extLst>
                <a:ext uri="{FF2B5EF4-FFF2-40B4-BE49-F238E27FC236}">
                  <a16:creationId xmlns:a16="http://schemas.microsoft.com/office/drawing/2014/main" id="{8665CBF8-66BE-DA22-AFE3-04CE9561348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50939" y="4364657"/>
              <a:ext cx="15350428" cy="41385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es-MX" sz="3200" dirty="0">
                  <a:latin typeface="+mn-lt"/>
                  <a:cs typeface="Times New Roman"/>
                </a:rPr>
                <a:t>Ingresar introducción</a:t>
              </a:r>
              <a:endParaRPr lang="es-CO" sz="3200" dirty="0">
                <a:latin typeface="+mn-lt"/>
                <a:cs typeface="Times New Roman"/>
              </a:endParaRPr>
            </a:p>
          </p:txBody>
        </p:sp>
      </p:grpSp>
      <p:grpSp>
        <p:nvGrpSpPr>
          <p:cNvPr id="50" name="Grupo 49">
            <a:extLst>
              <a:ext uri="{FF2B5EF4-FFF2-40B4-BE49-F238E27FC236}">
                <a16:creationId xmlns:a16="http://schemas.microsoft.com/office/drawing/2014/main" id="{06447BF7-3E21-FD82-DAD2-5A45E663FBE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2235" y="31275104"/>
            <a:ext cx="15285427" cy="11036567"/>
            <a:chOff x="1730827" y="3004457"/>
            <a:chExt cx="15871372" cy="8266055"/>
          </a:xfrm>
          <a:solidFill>
            <a:srgbClr val="FDF4E3"/>
          </a:solidFill>
        </p:grpSpPr>
        <p:sp>
          <p:nvSpPr>
            <p:cNvPr id="51" name="Rectángulo: esquinas redondeadas 50">
              <a:extLst>
                <a:ext uri="{FF2B5EF4-FFF2-40B4-BE49-F238E27FC236}">
                  <a16:creationId xmlns:a16="http://schemas.microsoft.com/office/drawing/2014/main" id="{5F52837B-B593-4356-A74E-2EA6AF52930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1730827" y="3004457"/>
              <a:ext cx="15871371" cy="8266055"/>
            </a:xfrm>
            <a:prstGeom prst="roundRect">
              <a:avLst>
                <a:gd name="adj" fmla="val 5682"/>
              </a:avLst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19" rIns="91440" bIns="45719" numCol="1" rtlCol="0" anchor="t" anchorCtr="0" compatLnSpc="1">
              <a:prstTxWarp prst="textNoShape">
                <a:avLst/>
              </a:prstTxWarp>
            </a:bodyPr>
            <a:lstStyle/>
            <a:p>
              <a:pPr defTabSz="3395785" eaLnBrk="1" hangingPunct="1"/>
              <a:endParaRPr lang="es-CO" sz="6700" dirty="0">
                <a:latin typeface="Arial" charset="0"/>
              </a:endParaRPr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8801AABE-734F-40EC-755F-19BE12556C8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1730827" y="3004457"/>
              <a:ext cx="15871372" cy="1078516"/>
            </a:xfrm>
            <a:custGeom>
              <a:avLst/>
              <a:gdLst>
                <a:gd name="connsiteX0" fmla="*/ 415556 w 15871372"/>
                <a:gd name="connsiteY0" fmla="*/ 0 h 2080944"/>
                <a:gd name="connsiteX1" fmla="*/ 15455816 w 15871372"/>
                <a:gd name="connsiteY1" fmla="*/ 0 h 2080944"/>
                <a:gd name="connsiteX2" fmla="*/ 15871372 w 15871372"/>
                <a:gd name="connsiteY2" fmla="*/ 415556 h 2080944"/>
                <a:gd name="connsiteX3" fmla="*/ 15871372 w 15871372"/>
                <a:gd name="connsiteY3" fmla="*/ 1145278 h 2080944"/>
                <a:gd name="connsiteX4" fmla="*/ 15871372 w 15871372"/>
                <a:gd name="connsiteY4" fmla="*/ 1184644 h 2080944"/>
                <a:gd name="connsiteX5" fmla="*/ 15871372 w 15871372"/>
                <a:gd name="connsiteY5" fmla="*/ 2080944 h 2080944"/>
                <a:gd name="connsiteX6" fmla="*/ 0 w 15871372"/>
                <a:gd name="connsiteY6" fmla="*/ 2080944 h 2080944"/>
                <a:gd name="connsiteX7" fmla="*/ 0 w 15871372"/>
                <a:gd name="connsiteY7" fmla="*/ 1184644 h 2080944"/>
                <a:gd name="connsiteX8" fmla="*/ 0 w 15871372"/>
                <a:gd name="connsiteY8" fmla="*/ 1145278 h 2080944"/>
                <a:gd name="connsiteX9" fmla="*/ 0 w 15871372"/>
                <a:gd name="connsiteY9" fmla="*/ 415556 h 2080944"/>
                <a:gd name="connsiteX10" fmla="*/ 415556 w 15871372"/>
                <a:gd name="connsiteY10" fmla="*/ 0 h 2080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71372" h="2080944">
                  <a:moveTo>
                    <a:pt x="415556" y="0"/>
                  </a:moveTo>
                  <a:lnTo>
                    <a:pt x="15455816" y="0"/>
                  </a:lnTo>
                  <a:cubicBezTo>
                    <a:pt x="15685320" y="0"/>
                    <a:pt x="15871372" y="186051"/>
                    <a:pt x="15871372" y="415556"/>
                  </a:cubicBezTo>
                  <a:lnTo>
                    <a:pt x="15871372" y="1145278"/>
                  </a:lnTo>
                  <a:lnTo>
                    <a:pt x="15871372" y="1184644"/>
                  </a:lnTo>
                  <a:lnTo>
                    <a:pt x="15871372" y="2080944"/>
                  </a:lnTo>
                  <a:lnTo>
                    <a:pt x="0" y="2080944"/>
                  </a:lnTo>
                  <a:lnTo>
                    <a:pt x="0" y="1184644"/>
                  </a:lnTo>
                  <a:lnTo>
                    <a:pt x="0" y="1145278"/>
                  </a:lnTo>
                  <a:lnTo>
                    <a:pt x="0" y="415556"/>
                  </a:lnTo>
                  <a:cubicBezTo>
                    <a:pt x="0" y="186051"/>
                    <a:pt x="186051" y="0"/>
                    <a:pt x="415556" y="0"/>
                  </a:cubicBezTo>
                  <a:close/>
                </a:path>
              </a:pathLst>
            </a:custGeom>
            <a:solidFill>
              <a:srgbClr val="021C64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19" rIns="91440" bIns="45719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3395785" eaLnBrk="1" hangingPunct="1"/>
              <a:r>
                <a:rPr lang="es-CO" sz="6700" b="1" dirty="0">
                  <a:solidFill>
                    <a:schemeClr val="bg1"/>
                  </a:solidFill>
                  <a:latin typeface="Arial" charset="0"/>
                </a:rPr>
                <a:t>3. Metodología</a:t>
              </a:r>
            </a:p>
          </p:txBody>
        </p:sp>
        <p:sp>
          <p:nvSpPr>
            <p:cNvPr id="53" name="CuadroTexto 52">
              <a:extLst>
                <a:ext uri="{FF2B5EF4-FFF2-40B4-BE49-F238E27FC236}">
                  <a16:creationId xmlns:a16="http://schemas.microsoft.com/office/drawing/2014/main" id="{1EDDF070-2C6C-51F4-F4A8-C17F83E7DF26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99141" y="4627347"/>
              <a:ext cx="15350428" cy="4379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es-MX" sz="3200" dirty="0">
                  <a:latin typeface="+mn-lt"/>
                  <a:cs typeface="Times New Roman"/>
                </a:rPr>
                <a:t>Ingresar Metodología</a:t>
              </a:r>
              <a:endParaRPr lang="es-CO" sz="3200" dirty="0">
                <a:latin typeface="+mn-lt"/>
                <a:cs typeface="Times New Roman"/>
              </a:endParaRPr>
            </a:p>
          </p:txBody>
        </p:sp>
      </p:grpSp>
      <p:grpSp>
        <p:nvGrpSpPr>
          <p:cNvPr id="63" name="Grupo 62">
            <a:extLst>
              <a:ext uri="{FF2B5EF4-FFF2-40B4-BE49-F238E27FC236}">
                <a16:creationId xmlns:a16="http://schemas.microsoft.com/office/drawing/2014/main" id="{551604DE-796B-EC96-0FC0-577A03DE8FD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6571299" y="24364506"/>
            <a:ext cx="15545932" cy="9662203"/>
            <a:chOff x="1730827" y="3004457"/>
            <a:chExt cx="15871372" cy="8266055"/>
          </a:xfrm>
        </p:grpSpPr>
        <p:sp>
          <p:nvSpPr>
            <p:cNvPr id="64" name="Rectángulo: esquinas redondeadas 63">
              <a:extLst>
                <a:ext uri="{FF2B5EF4-FFF2-40B4-BE49-F238E27FC236}">
                  <a16:creationId xmlns:a16="http://schemas.microsoft.com/office/drawing/2014/main" id="{7BDAF56D-BC9F-E12B-307A-798FB7E6FE5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1730827" y="3004457"/>
              <a:ext cx="15871371" cy="8266055"/>
            </a:xfrm>
            <a:prstGeom prst="roundRect">
              <a:avLst>
                <a:gd name="adj" fmla="val 4390"/>
              </a:avLst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19" rIns="91440" bIns="45719" numCol="1" rtlCol="0" anchor="t" anchorCtr="0" compatLnSpc="1">
              <a:prstTxWarp prst="textNoShape">
                <a:avLst/>
              </a:prstTxWarp>
            </a:bodyPr>
            <a:lstStyle/>
            <a:p>
              <a:pPr defTabSz="3395785" eaLnBrk="1" hangingPunct="1"/>
              <a:endParaRPr lang="es-CO" sz="6700" dirty="0">
                <a:latin typeface="Arial" charset="0"/>
              </a:endParaRPr>
            </a:p>
          </p:txBody>
        </p:sp>
        <p:sp>
          <p:nvSpPr>
            <p:cNvPr id="65" name="Forma libre: forma 64">
              <a:extLst>
                <a:ext uri="{FF2B5EF4-FFF2-40B4-BE49-F238E27FC236}">
                  <a16:creationId xmlns:a16="http://schemas.microsoft.com/office/drawing/2014/main" id="{26D31180-7DEB-B7C3-E4EF-AF90E08B176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1730827" y="3004457"/>
              <a:ext cx="15871372" cy="1231926"/>
            </a:xfrm>
            <a:custGeom>
              <a:avLst/>
              <a:gdLst>
                <a:gd name="connsiteX0" fmla="*/ 415556 w 15871372"/>
                <a:gd name="connsiteY0" fmla="*/ 0 h 2080944"/>
                <a:gd name="connsiteX1" fmla="*/ 15455816 w 15871372"/>
                <a:gd name="connsiteY1" fmla="*/ 0 h 2080944"/>
                <a:gd name="connsiteX2" fmla="*/ 15871372 w 15871372"/>
                <a:gd name="connsiteY2" fmla="*/ 415556 h 2080944"/>
                <a:gd name="connsiteX3" fmla="*/ 15871372 w 15871372"/>
                <a:gd name="connsiteY3" fmla="*/ 1145278 h 2080944"/>
                <a:gd name="connsiteX4" fmla="*/ 15871372 w 15871372"/>
                <a:gd name="connsiteY4" fmla="*/ 1184644 h 2080944"/>
                <a:gd name="connsiteX5" fmla="*/ 15871372 w 15871372"/>
                <a:gd name="connsiteY5" fmla="*/ 2080944 h 2080944"/>
                <a:gd name="connsiteX6" fmla="*/ 0 w 15871372"/>
                <a:gd name="connsiteY6" fmla="*/ 2080944 h 2080944"/>
                <a:gd name="connsiteX7" fmla="*/ 0 w 15871372"/>
                <a:gd name="connsiteY7" fmla="*/ 1184644 h 2080944"/>
                <a:gd name="connsiteX8" fmla="*/ 0 w 15871372"/>
                <a:gd name="connsiteY8" fmla="*/ 1145278 h 2080944"/>
                <a:gd name="connsiteX9" fmla="*/ 0 w 15871372"/>
                <a:gd name="connsiteY9" fmla="*/ 415556 h 2080944"/>
                <a:gd name="connsiteX10" fmla="*/ 415556 w 15871372"/>
                <a:gd name="connsiteY10" fmla="*/ 0 h 2080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71372" h="2080944">
                  <a:moveTo>
                    <a:pt x="415556" y="0"/>
                  </a:moveTo>
                  <a:lnTo>
                    <a:pt x="15455816" y="0"/>
                  </a:lnTo>
                  <a:cubicBezTo>
                    <a:pt x="15685320" y="0"/>
                    <a:pt x="15871372" y="186051"/>
                    <a:pt x="15871372" y="415556"/>
                  </a:cubicBezTo>
                  <a:lnTo>
                    <a:pt x="15871372" y="1145278"/>
                  </a:lnTo>
                  <a:lnTo>
                    <a:pt x="15871372" y="1184644"/>
                  </a:lnTo>
                  <a:lnTo>
                    <a:pt x="15871372" y="2080944"/>
                  </a:lnTo>
                  <a:lnTo>
                    <a:pt x="0" y="2080944"/>
                  </a:lnTo>
                  <a:lnTo>
                    <a:pt x="0" y="1184644"/>
                  </a:lnTo>
                  <a:lnTo>
                    <a:pt x="0" y="1145278"/>
                  </a:lnTo>
                  <a:lnTo>
                    <a:pt x="0" y="415556"/>
                  </a:lnTo>
                  <a:cubicBezTo>
                    <a:pt x="0" y="186051"/>
                    <a:pt x="186051" y="0"/>
                    <a:pt x="415556" y="0"/>
                  </a:cubicBezTo>
                  <a:close/>
                </a:path>
              </a:pathLst>
            </a:custGeom>
            <a:solidFill>
              <a:srgbClr val="021C64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19" rIns="91440" bIns="45719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3395785" eaLnBrk="1" hangingPunct="1"/>
              <a:r>
                <a:rPr lang="es-CO" sz="6700" b="1" dirty="0">
                  <a:solidFill>
                    <a:schemeClr val="bg1"/>
                  </a:solidFill>
                  <a:latin typeface="Arial" charset="0"/>
                </a:rPr>
                <a:t>5. Conclusiones</a:t>
              </a:r>
            </a:p>
          </p:txBody>
        </p:sp>
        <p:sp>
          <p:nvSpPr>
            <p:cNvPr id="66" name="CuadroTexto 65">
              <a:extLst>
                <a:ext uri="{FF2B5EF4-FFF2-40B4-BE49-F238E27FC236}">
                  <a16:creationId xmlns:a16="http://schemas.microsoft.com/office/drawing/2014/main" id="{C38EDF0C-2F23-CC3C-EE91-4F4807C313E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999143" y="4627347"/>
              <a:ext cx="15350428" cy="500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es-MX" sz="3200" dirty="0">
                  <a:latin typeface="Corbel"/>
                  <a:cs typeface="Times New Roman"/>
                </a:rPr>
                <a:t>Ingresar texto</a:t>
              </a:r>
              <a:endParaRPr lang="es-CO" sz="3200" dirty="0">
                <a:latin typeface="Corbel"/>
                <a:cs typeface="Times New Roman"/>
              </a:endParaRPr>
            </a:p>
          </p:txBody>
        </p:sp>
      </p:grpSp>
      <p:grpSp>
        <p:nvGrpSpPr>
          <p:cNvPr id="67" name="Grupo 66">
            <a:extLst>
              <a:ext uri="{FF2B5EF4-FFF2-40B4-BE49-F238E27FC236}">
                <a16:creationId xmlns:a16="http://schemas.microsoft.com/office/drawing/2014/main" id="{245ECB3F-009B-5915-7A90-770EED5AE54C}"/>
              </a:ext>
            </a:extLst>
          </p:cNvPr>
          <p:cNvGrpSpPr>
            <a:grpSpLocks/>
          </p:cNvGrpSpPr>
          <p:nvPr/>
        </p:nvGrpSpPr>
        <p:grpSpPr>
          <a:xfrm>
            <a:off x="16421600" y="34825496"/>
            <a:ext cx="15635959" cy="7486175"/>
            <a:chOff x="1730827" y="3004457"/>
            <a:chExt cx="15871372" cy="8266055"/>
          </a:xfrm>
        </p:grpSpPr>
        <p:sp>
          <p:nvSpPr>
            <p:cNvPr id="69" name="Rectángulo: esquinas redondeadas 68">
              <a:extLst>
                <a:ext uri="{FF2B5EF4-FFF2-40B4-BE49-F238E27FC236}">
                  <a16:creationId xmlns:a16="http://schemas.microsoft.com/office/drawing/2014/main" id="{13E452DF-8011-1816-A32A-7DFCD213A5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0827" y="3004457"/>
              <a:ext cx="15871371" cy="8266055"/>
            </a:xfrm>
            <a:prstGeom prst="roundRect">
              <a:avLst>
                <a:gd name="adj" fmla="val 7031"/>
              </a:avLst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19" rIns="91440" bIns="45719" numCol="1" rtlCol="0" anchor="t" anchorCtr="0" compatLnSpc="1">
              <a:prstTxWarp prst="textNoShape">
                <a:avLst/>
              </a:prstTxWarp>
            </a:bodyPr>
            <a:lstStyle/>
            <a:p>
              <a:pPr defTabSz="3395785" eaLnBrk="1" hangingPunct="1"/>
              <a:endParaRPr lang="es-CO" sz="6700" dirty="0">
                <a:latin typeface="Arial" charset="0"/>
              </a:endParaRPr>
            </a:p>
          </p:txBody>
        </p:sp>
        <p:sp>
          <p:nvSpPr>
            <p:cNvPr id="70" name="Forma libre: forma 69">
              <a:extLst>
                <a:ext uri="{FF2B5EF4-FFF2-40B4-BE49-F238E27FC236}">
                  <a16:creationId xmlns:a16="http://schemas.microsoft.com/office/drawing/2014/main" id="{A51258A3-8FD4-B554-3BD1-7A6794B3FA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0827" y="3004457"/>
              <a:ext cx="15871372" cy="1590013"/>
            </a:xfrm>
            <a:custGeom>
              <a:avLst/>
              <a:gdLst>
                <a:gd name="connsiteX0" fmla="*/ 415556 w 15871372"/>
                <a:gd name="connsiteY0" fmla="*/ 0 h 2080944"/>
                <a:gd name="connsiteX1" fmla="*/ 15455816 w 15871372"/>
                <a:gd name="connsiteY1" fmla="*/ 0 h 2080944"/>
                <a:gd name="connsiteX2" fmla="*/ 15871372 w 15871372"/>
                <a:gd name="connsiteY2" fmla="*/ 415556 h 2080944"/>
                <a:gd name="connsiteX3" fmla="*/ 15871372 w 15871372"/>
                <a:gd name="connsiteY3" fmla="*/ 1145278 h 2080944"/>
                <a:gd name="connsiteX4" fmla="*/ 15871372 w 15871372"/>
                <a:gd name="connsiteY4" fmla="*/ 1184644 h 2080944"/>
                <a:gd name="connsiteX5" fmla="*/ 15871372 w 15871372"/>
                <a:gd name="connsiteY5" fmla="*/ 2080944 h 2080944"/>
                <a:gd name="connsiteX6" fmla="*/ 0 w 15871372"/>
                <a:gd name="connsiteY6" fmla="*/ 2080944 h 2080944"/>
                <a:gd name="connsiteX7" fmla="*/ 0 w 15871372"/>
                <a:gd name="connsiteY7" fmla="*/ 1184644 h 2080944"/>
                <a:gd name="connsiteX8" fmla="*/ 0 w 15871372"/>
                <a:gd name="connsiteY8" fmla="*/ 1145278 h 2080944"/>
                <a:gd name="connsiteX9" fmla="*/ 0 w 15871372"/>
                <a:gd name="connsiteY9" fmla="*/ 415556 h 2080944"/>
                <a:gd name="connsiteX10" fmla="*/ 415556 w 15871372"/>
                <a:gd name="connsiteY10" fmla="*/ 0 h 2080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71372" h="2080944">
                  <a:moveTo>
                    <a:pt x="415556" y="0"/>
                  </a:moveTo>
                  <a:lnTo>
                    <a:pt x="15455816" y="0"/>
                  </a:lnTo>
                  <a:cubicBezTo>
                    <a:pt x="15685320" y="0"/>
                    <a:pt x="15871372" y="186051"/>
                    <a:pt x="15871372" y="415556"/>
                  </a:cubicBezTo>
                  <a:lnTo>
                    <a:pt x="15871372" y="1145278"/>
                  </a:lnTo>
                  <a:lnTo>
                    <a:pt x="15871372" y="1184644"/>
                  </a:lnTo>
                  <a:lnTo>
                    <a:pt x="15871372" y="2080944"/>
                  </a:lnTo>
                  <a:lnTo>
                    <a:pt x="0" y="2080944"/>
                  </a:lnTo>
                  <a:lnTo>
                    <a:pt x="0" y="1184644"/>
                  </a:lnTo>
                  <a:lnTo>
                    <a:pt x="0" y="1145278"/>
                  </a:lnTo>
                  <a:lnTo>
                    <a:pt x="0" y="415556"/>
                  </a:lnTo>
                  <a:cubicBezTo>
                    <a:pt x="0" y="186051"/>
                    <a:pt x="186051" y="0"/>
                    <a:pt x="415556" y="0"/>
                  </a:cubicBezTo>
                  <a:close/>
                </a:path>
              </a:pathLst>
            </a:custGeom>
            <a:solidFill>
              <a:srgbClr val="021C64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19" rIns="91440" bIns="45719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3395785" eaLnBrk="1" hangingPunct="1"/>
              <a:r>
                <a:rPr lang="es-CO" sz="6700" b="1" dirty="0">
                  <a:solidFill>
                    <a:schemeClr val="bg1"/>
                  </a:solidFill>
                  <a:latin typeface="Arial" charset="0"/>
                </a:rPr>
                <a:t>6. Bibliografías</a:t>
              </a:r>
            </a:p>
          </p:txBody>
        </p:sp>
        <p:sp>
          <p:nvSpPr>
            <p:cNvPr id="72" name="CuadroTexto 71">
              <a:extLst>
                <a:ext uri="{FF2B5EF4-FFF2-40B4-BE49-F238E27FC236}">
                  <a16:creationId xmlns:a16="http://schemas.microsoft.com/office/drawing/2014/main" id="{02A826FF-1F3C-0F7A-4F58-64CC06EF7E40}"/>
                </a:ext>
              </a:extLst>
            </p:cNvPr>
            <p:cNvSpPr txBox="1">
              <a:spLocks/>
            </p:cNvSpPr>
            <p:nvPr/>
          </p:nvSpPr>
          <p:spPr>
            <a:xfrm>
              <a:off x="1898631" y="4854507"/>
              <a:ext cx="15350428" cy="6456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es-MX" sz="3200" dirty="0">
                  <a:latin typeface="Corbel"/>
                  <a:cs typeface="Times New Roman"/>
                </a:rPr>
                <a:t>Ingresar referencias</a:t>
              </a:r>
              <a:endParaRPr lang="es-CO" sz="3200" dirty="0">
                <a:latin typeface="Corbel"/>
                <a:cs typeface="Times New Roman"/>
              </a:endParaRP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1D8E41F4-28BD-AD85-83C3-F04D3560850A}"/>
              </a:ext>
            </a:extLst>
          </p:cNvPr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3370279980"/>
              </p:ext>
            </p:extLst>
          </p:nvPr>
        </p:nvGraphicFramePr>
        <p:xfrm>
          <a:off x="860642" y="36488922"/>
          <a:ext cx="14783715" cy="386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964F917A-6CF6-CB00-A85B-CC60862A890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9249207" y="3986375"/>
            <a:ext cx="14309834" cy="152195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33956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67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TITULO DEL PROYECTO</a:t>
            </a:r>
            <a:endParaRPr kumimoji="0" lang="es-CO" sz="67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59C20A-CF4B-8B3D-97CD-EE99DC2AC6A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60671" y="669228"/>
            <a:ext cx="6144000" cy="230400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E28C0376-8FDF-0064-CD77-26F19A1ADFBE}"/>
              </a:ext>
            </a:extLst>
          </p:cNvPr>
          <p:cNvGrpSpPr>
            <a:grpSpLocks/>
          </p:cNvGrpSpPr>
          <p:nvPr/>
        </p:nvGrpSpPr>
        <p:grpSpPr>
          <a:xfrm>
            <a:off x="330315" y="9591263"/>
            <a:ext cx="15459255" cy="9002343"/>
            <a:chOff x="330315" y="9591224"/>
            <a:chExt cx="15459255" cy="9152251"/>
          </a:xfrm>
        </p:grpSpPr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71285BA8-4B48-6051-40B0-00A10539C2F4}"/>
                </a:ext>
              </a:extLst>
            </p:cNvPr>
            <p:cNvGrpSpPr>
              <a:grpSpLocks/>
            </p:cNvGrpSpPr>
            <p:nvPr/>
          </p:nvGrpSpPr>
          <p:grpSpPr>
            <a:xfrm>
              <a:off x="330315" y="9591224"/>
              <a:ext cx="15459253" cy="9152251"/>
              <a:chOff x="1719107" y="3002305"/>
              <a:chExt cx="15883091" cy="8268207"/>
            </a:xfrm>
          </p:grpSpPr>
          <p:sp>
            <p:nvSpPr>
              <p:cNvPr id="18" name="Rectángulo: esquinas redondeadas 17">
                <a:extLst>
                  <a:ext uri="{FF2B5EF4-FFF2-40B4-BE49-F238E27FC236}">
                    <a16:creationId xmlns:a16="http://schemas.microsoft.com/office/drawing/2014/main" id="{C0168C2F-3E09-5F1E-EC2B-CFC5ECE610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0827" y="3004457"/>
                <a:ext cx="15871371" cy="8266055"/>
              </a:xfrm>
              <a:prstGeom prst="roundRect">
                <a:avLst>
                  <a:gd name="adj" fmla="val 7031"/>
                </a:avLst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19" rIns="91440" bIns="45719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3395785" eaLnBrk="1" hangingPunct="1"/>
                <a:endParaRPr lang="es-CO" sz="6700" dirty="0">
                  <a:latin typeface="Arial" charset="0"/>
                </a:endParaRPr>
              </a:p>
            </p:txBody>
          </p:sp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8AD2CAC4-C5FD-E2FC-9C69-33115F7CC7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9107" y="3002305"/>
                <a:ext cx="15883091" cy="1322569"/>
              </a:xfrm>
              <a:custGeom>
                <a:avLst/>
                <a:gdLst>
                  <a:gd name="connsiteX0" fmla="*/ 415556 w 15871372"/>
                  <a:gd name="connsiteY0" fmla="*/ 0 h 2080944"/>
                  <a:gd name="connsiteX1" fmla="*/ 15455816 w 15871372"/>
                  <a:gd name="connsiteY1" fmla="*/ 0 h 2080944"/>
                  <a:gd name="connsiteX2" fmla="*/ 15871372 w 15871372"/>
                  <a:gd name="connsiteY2" fmla="*/ 415556 h 2080944"/>
                  <a:gd name="connsiteX3" fmla="*/ 15871372 w 15871372"/>
                  <a:gd name="connsiteY3" fmla="*/ 1145278 h 2080944"/>
                  <a:gd name="connsiteX4" fmla="*/ 15871372 w 15871372"/>
                  <a:gd name="connsiteY4" fmla="*/ 1184644 h 2080944"/>
                  <a:gd name="connsiteX5" fmla="*/ 15871372 w 15871372"/>
                  <a:gd name="connsiteY5" fmla="*/ 2080944 h 2080944"/>
                  <a:gd name="connsiteX6" fmla="*/ 0 w 15871372"/>
                  <a:gd name="connsiteY6" fmla="*/ 2080944 h 2080944"/>
                  <a:gd name="connsiteX7" fmla="*/ 0 w 15871372"/>
                  <a:gd name="connsiteY7" fmla="*/ 1184644 h 2080944"/>
                  <a:gd name="connsiteX8" fmla="*/ 0 w 15871372"/>
                  <a:gd name="connsiteY8" fmla="*/ 1145278 h 2080944"/>
                  <a:gd name="connsiteX9" fmla="*/ 0 w 15871372"/>
                  <a:gd name="connsiteY9" fmla="*/ 415556 h 2080944"/>
                  <a:gd name="connsiteX10" fmla="*/ 415556 w 15871372"/>
                  <a:gd name="connsiteY10" fmla="*/ 0 h 2080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871372" h="2080944">
                    <a:moveTo>
                      <a:pt x="415556" y="0"/>
                    </a:moveTo>
                    <a:lnTo>
                      <a:pt x="15455816" y="0"/>
                    </a:lnTo>
                    <a:cubicBezTo>
                      <a:pt x="15685320" y="0"/>
                      <a:pt x="15871372" y="186051"/>
                      <a:pt x="15871372" y="415556"/>
                    </a:cubicBezTo>
                    <a:lnTo>
                      <a:pt x="15871372" y="1145278"/>
                    </a:lnTo>
                    <a:lnTo>
                      <a:pt x="15871372" y="1184644"/>
                    </a:lnTo>
                    <a:lnTo>
                      <a:pt x="15871372" y="2080944"/>
                    </a:lnTo>
                    <a:lnTo>
                      <a:pt x="0" y="2080944"/>
                    </a:lnTo>
                    <a:lnTo>
                      <a:pt x="0" y="1184644"/>
                    </a:lnTo>
                    <a:lnTo>
                      <a:pt x="0" y="1145278"/>
                    </a:lnTo>
                    <a:lnTo>
                      <a:pt x="0" y="415556"/>
                    </a:lnTo>
                    <a:cubicBezTo>
                      <a:pt x="0" y="186051"/>
                      <a:pt x="186051" y="0"/>
                      <a:pt x="415556" y="0"/>
                    </a:cubicBezTo>
                    <a:close/>
                  </a:path>
                </a:pathLst>
              </a:custGeom>
              <a:solidFill>
                <a:srgbClr val="021C64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19" rIns="91440" bIns="45719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395785" eaLnBrk="1" hangingPunct="1"/>
                <a:r>
                  <a:rPr lang="es-CO" sz="6700" b="1" dirty="0">
                    <a:solidFill>
                      <a:schemeClr val="bg1"/>
                    </a:solidFill>
                    <a:latin typeface="Arial" charset="0"/>
                  </a:rPr>
                  <a:t>1. Resumen</a:t>
                </a:r>
              </a:p>
            </p:txBody>
          </p:sp>
          <p:sp>
            <p:nvSpPr>
              <p:cNvPr id="40" name="CuadroTexto 39">
                <a:extLst>
                  <a:ext uri="{FF2B5EF4-FFF2-40B4-BE49-F238E27FC236}">
                    <a16:creationId xmlns:a16="http://schemas.microsoft.com/office/drawing/2014/main" id="{9D057CAE-A54F-23AA-177B-96868E50F68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54260" y="5020147"/>
                <a:ext cx="15453866" cy="5370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s-MX" sz="3200" dirty="0">
                    <a:latin typeface="+mn-lt"/>
                    <a:cs typeface="Times New Roman" panose="02020603050405020304" pitchFamily="18" charset="0"/>
                  </a:rPr>
                  <a:t>Ingresar resumen</a:t>
                </a:r>
                <a:endParaRPr lang="es-CO" sz="3200" dirty="0">
                  <a:latin typeface="+mn-lt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" name="Triángulo rectángulo 2">
              <a:extLst>
                <a:ext uri="{FF2B5EF4-FFF2-40B4-BE49-F238E27FC236}">
                  <a16:creationId xmlns:a16="http://schemas.microsoft.com/office/drawing/2014/main" id="{5BEBF733-5553-473B-EE80-9469ABE93A3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 rot="16200000">
              <a:off x="14725759" y="10004762"/>
              <a:ext cx="1232375" cy="895246"/>
            </a:xfrm>
            <a:prstGeom prst="rtTriangl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33956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sz="6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7" name="Triángulo rectángulo 16">
            <a:extLst>
              <a:ext uri="{FF2B5EF4-FFF2-40B4-BE49-F238E27FC236}">
                <a16:creationId xmlns:a16="http://schemas.microsoft.com/office/drawing/2014/main" id="{2D66EA6E-F1ED-8128-7C15-49290E2722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16200000">
            <a:off x="14742889" y="19567418"/>
            <a:ext cx="1212189" cy="895246"/>
          </a:xfrm>
          <a:prstGeom prst="rtTriangl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3956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6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Triángulo rectángulo 21">
            <a:extLst>
              <a:ext uri="{FF2B5EF4-FFF2-40B4-BE49-F238E27FC236}">
                <a16:creationId xmlns:a16="http://schemas.microsoft.com/office/drawing/2014/main" id="{F15C1111-A753-5D51-0144-4DF18E61751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16200000">
            <a:off x="14833944" y="31661385"/>
            <a:ext cx="1212189" cy="895246"/>
          </a:xfrm>
          <a:prstGeom prst="rtTriangl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3956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6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54" name="Grupo 53">
            <a:extLst>
              <a:ext uri="{FF2B5EF4-FFF2-40B4-BE49-F238E27FC236}">
                <a16:creationId xmlns:a16="http://schemas.microsoft.com/office/drawing/2014/main" id="{DA715AD8-EFE0-2022-C6AE-DB9DEAF3B154}"/>
              </a:ext>
            </a:extLst>
          </p:cNvPr>
          <p:cNvGrpSpPr>
            <a:grpSpLocks/>
          </p:cNvGrpSpPr>
          <p:nvPr/>
        </p:nvGrpSpPr>
        <p:grpSpPr>
          <a:xfrm>
            <a:off x="16488821" y="5990278"/>
            <a:ext cx="15635961" cy="17575441"/>
            <a:chOff x="1730827" y="3004457"/>
            <a:chExt cx="15871372" cy="8266055"/>
          </a:xfrm>
          <a:solidFill>
            <a:srgbClr val="FDF4E3"/>
          </a:solidFill>
        </p:grpSpPr>
        <p:sp>
          <p:nvSpPr>
            <p:cNvPr id="56" name="Rectángulo: esquinas redondeadas 55">
              <a:extLst>
                <a:ext uri="{FF2B5EF4-FFF2-40B4-BE49-F238E27FC236}">
                  <a16:creationId xmlns:a16="http://schemas.microsoft.com/office/drawing/2014/main" id="{9BDFC0F7-43E7-6BDA-A267-83E44EA16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0827" y="3004457"/>
              <a:ext cx="15871371" cy="8266055"/>
            </a:xfrm>
            <a:prstGeom prst="roundRect">
              <a:avLst>
                <a:gd name="adj" fmla="val 3223"/>
              </a:avLst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19" rIns="91440" bIns="45719" numCol="1" rtlCol="0" anchor="t" anchorCtr="0" compatLnSpc="1">
              <a:prstTxWarp prst="textNoShape">
                <a:avLst/>
              </a:prstTxWarp>
            </a:bodyPr>
            <a:lstStyle/>
            <a:p>
              <a:pPr defTabSz="3395785" eaLnBrk="1" hangingPunct="1"/>
              <a:endParaRPr lang="es-CO" sz="6700" dirty="0">
                <a:latin typeface="Arial" charset="0"/>
              </a:endParaRPr>
            </a:p>
          </p:txBody>
        </p:sp>
        <p:sp>
          <p:nvSpPr>
            <p:cNvPr id="57" name="Forma libre: forma 56">
              <a:extLst>
                <a:ext uri="{FF2B5EF4-FFF2-40B4-BE49-F238E27FC236}">
                  <a16:creationId xmlns:a16="http://schemas.microsoft.com/office/drawing/2014/main" id="{1C0A99A5-3412-2717-DF55-655D8FB28E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0827" y="3004457"/>
              <a:ext cx="15871372" cy="677259"/>
            </a:xfrm>
            <a:custGeom>
              <a:avLst/>
              <a:gdLst>
                <a:gd name="connsiteX0" fmla="*/ 415556 w 15871372"/>
                <a:gd name="connsiteY0" fmla="*/ 0 h 2080944"/>
                <a:gd name="connsiteX1" fmla="*/ 15455816 w 15871372"/>
                <a:gd name="connsiteY1" fmla="*/ 0 h 2080944"/>
                <a:gd name="connsiteX2" fmla="*/ 15871372 w 15871372"/>
                <a:gd name="connsiteY2" fmla="*/ 415556 h 2080944"/>
                <a:gd name="connsiteX3" fmla="*/ 15871372 w 15871372"/>
                <a:gd name="connsiteY3" fmla="*/ 1145278 h 2080944"/>
                <a:gd name="connsiteX4" fmla="*/ 15871372 w 15871372"/>
                <a:gd name="connsiteY4" fmla="*/ 1184644 h 2080944"/>
                <a:gd name="connsiteX5" fmla="*/ 15871372 w 15871372"/>
                <a:gd name="connsiteY5" fmla="*/ 2080944 h 2080944"/>
                <a:gd name="connsiteX6" fmla="*/ 0 w 15871372"/>
                <a:gd name="connsiteY6" fmla="*/ 2080944 h 2080944"/>
                <a:gd name="connsiteX7" fmla="*/ 0 w 15871372"/>
                <a:gd name="connsiteY7" fmla="*/ 1184644 h 2080944"/>
                <a:gd name="connsiteX8" fmla="*/ 0 w 15871372"/>
                <a:gd name="connsiteY8" fmla="*/ 1145278 h 2080944"/>
                <a:gd name="connsiteX9" fmla="*/ 0 w 15871372"/>
                <a:gd name="connsiteY9" fmla="*/ 415556 h 2080944"/>
                <a:gd name="connsiteX10" fmla="*/ 415556 w 15871372"/>
                <a:gd name="connsiteY10" fmla="*/ 0 h 2080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71372" h="2080944">
                  <a:moveTo>
                    <a:pt x="415556" y="0"/>
                  </a:moveTo>
                  <a:lnTo>
                    <a:pt x="15455816" y="0"/>
                  </a:lnTo>
                  <a:cubicBezTo>
                    <a:pt x="15685320" y="0"/>
                    <a:pt x="15871372" y="186051"/>
                    <a:pt x="15871372" y="415556"/>
                  </a:cubicBezTo>
                  <a:lnTo>
                    <a:pt x="15871372" y="1145278"/>
                  </a:lnTo>
                  <a:lnTo>
                    <a:pt x="15871372" y="1184644"/>
                  </a:lnTo>
                  <a:lnTo>
                    <a:pt x="15871372" y="2080944"/>
                  </a:lnTo>
                  <a:lnTo>
                    <a:pt x="0" y="2080944"/>
                  </a:lnTo>
                  <a:lnTo>
                    <a:pt x="0" y="1184644"/>
                  </a:lnTo>
                  <a:lnTo>
                    <a:pt x="0" y="1145278"/>
                  </a:lnTo>
                  <a:lnTo>
                    <a:pt x="0" y="415556"/>
                  </a:lnTo>
                  <a:cubicBezTo>
                    <a:pt x="0" y="186051"/>
                    <a:pt x="186051" y="0"/>
                    <a:pt x="415556" y="0"/>
                  </a:cubicBezTo>
                  <a:close/>
                </a:path>
              </a:pathLst>
            </a:custGeom>
            <a:solidFill>
              <a:srgbClr val="021C64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19" rIns="91440" bIns="45719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3395785" eaLnBrk="1" hangingPunct="1"/>
              <a:r>
                <a:rPr lang="es-CO" sz="6700" b="1" dirty="0">
                  <a:solidFill>
                    <a:schemeClr val="bg1"/>
                  </a:solidFill>
                  <a:latin typeface="Arial" charset="0"/>
                </a:rPr>
                <a:t>4. Resultados y discusión</a:t>
              </a:r>
            </a:p>
          </p:txBody>
        </p:sp>
        <p:sp>
          <p:nvSpPr>
            <p:cNvPr id="58" name="CuadroTexto 57">
              <a:extLst>
                <a:ext uri="{FF2B5EF4-FFF2-40B4-BE49-F238E27FC236}">
                  <a16:creationId xmlns:a16="http://schemas.microsoft.com/office/drawing/2014/main" id="{8452CB87-4293-F288-D22C-89D440EBAA0A}"/>
                </a:ext>
              </a:extLst>
            </p:cNvPr>
            <p:cNvSpPr txBox="1">
              <a:spLocks/>
            </p:cNvSpPr>
            <p:nvPr/>
          </p:nvSpPr>
          <p:spPr>
            <a:xfrm>
              <a:off x="1830396" y="3799067"/>
              <a:ext cx="15350428" cy="2750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es-MX" sz="3200" dirty="0">
                  <a:latin typeface="Corbel"/>
                  <a:cs typeface="Times New Roman"/>
                </a:rPr>
                <a:t>Ingresar resultados</a:t>
              </a:r>
              <a:endParaRPr lang="es-CO" sz="3200" dirty="0">
                <a:latin typeface="Corbel"/>
                <a:cs typeface="Times New Roman"/>
              </a:endParaRPr>
            </a:p>
          </p:txBody>
        </p:sp>
      </p:grpSp>
      <p:sp>
        <p:nvSpPr>
          <p:cNvPr id="28" name="Triángulo rectángulo 27">
            <a:extLst>
              <a:ext uri="{FF2B5EF4-FFF2-40B4-BE49-F238E27FC236}">
                <a16:creationId xmlns:a16="http://schemas.microsoft.com/office/drawing/2014/main" id="{98283D1E-B016-2E60-B93C-E3A374F177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16200000">
            <a:off x="31036342" y="6376561"/>
            <a:ext cx="1212189" cy="895246"/>
          </a:xfrm>
          <a:prstGeom prst="rtTriangl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3956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6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Triángulo rectángulo 29">
            <a:extLst>
              <a:ext uri="{FF2B5EF4-FFF2-40B4-BE49-F238E27FC236}">
                <a16:creationId xmlns:a16="http://schemas.microsoft.com/office/drawing/2014/main" id="{8F696094-50C3-E5F1-D760-11A2DA8EF4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16200000">
            <a:off x="31056174" y="24723264"/>
            <a:ext cx="1212189" cy="895246"/>
          </a:xfrm>
          <a:prstGeom prst="rtTriangl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3956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6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Triángulo rectángulo 33">
            <a:extLst>
              <a:ext uri="{FF2B5EF4-FFF2-40B4-BE49-F238E27FC236}">
                <a16:creationId xmlns:a16="http://schemas.microsoft.com/office/drawing/2014/main" id="{80955B26-7820-5CB9-AE64-F6728A49072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16200000">
            <a:off x="30992436" y="35208301"/>
            <a:ext cx="1212189" cy="895246"/>
          </a:xfrm>
          <a:prstGeom prst="rtTriangl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33956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sz="6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7" name="Imagen 46">
            <a:extLst>
              <a:ext uri="{FF2B5EF4-FFF2-40B4-BE49-F238E27FC236}">
                <a16:creationId xmlns:a16="http://schemas.microsoft.com/office/drawing/2014/main" id="{2C0BD0B6-8266-A21E-E9C7-6E7E56716F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9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73974" y="602448"/>
            <a:ext cx="5926690" cy="2304000"/>
          </a:xfrm>
          <a:prstGeom prst="rect">
            <a:avLst/>
          </a:prstGeom>
        </p:spPr>
      </p:pic>
      <p:pic>
        <p:nvPicPr>
          <p:cNvPr id="60" name="Imagen 59">
            <a:extLst>
              <a:ext uri="{FF2B5EF4-FFF2-40B4-BE49-F238E27FC236}">
                <a16:creationId xmlns:a16="http://schemas.microsoft.com/office/drawing/2014/main" id="{F62EE984-3F9F-957D-8C11-5C2273FECC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787361" y="761411"/>
            <a:ext cx="564706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157429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3956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CO" sz="6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3956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CO" sz="6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2423</TotalTime>
  <Words>57</Words>
  <Application>Microsoft Office PowerPoint</Application>
  <PresentationFormat>Personalizado</PresentationFormat>
  <Paragraphs>20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Arial</vt:lpstr>
      <vt:lpstr>Corbel</vt:lpstr>
      <vt:lpstr>Diseño predeterminado</vt:lpstr>
      <vt:lpstr>Presentación de PowerPoint</vt:lpstr>
    </vt:vector>
  </TitlesOfParts>
  <Company>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Santiago Carvajal</dc:creator>
  <cp:lastModifiedBy>Juan 1 Palacio</cp:lastModifiedBy>
  <cp:revision>104</cp:revision>
  <cp:lastPrinted>2014-05-26T05:24:07Z</cp:lastPrinted>
  <dcterms:created xsi:type="dcterms:W3CDTF">2006-12-16T02:15:18Z</dcterms:created>
  <dcterms:modified xsi:type="dcterms:W3CDTF">2026-08-21T20:23:47Z</dcterms:modified>
</cp:coreProperties>
</file>