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3" r:id="rId3"/>
    <p:sldId id="272" r:id="rId4"/>
    <p:sldId id="265" r:id="rId5"/>
    <p:sldId id="285" r:id="rId6"/>
    <p:sldId id="287" r:id="rId7"/>
    <p:sldId id="286" r:id="rId8"/>
    <p:sldId id="288" r:id="rId9"/>
    <p:sldId id="284" r:id="rId10"/>
    <p:sldId id="263" r:id="rId11"/>
    <p:sldId id="260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0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98" autoAdjust="0"/>
    <p:restoredTop sz="94124" autoAdjust="0"/>
  </p:normalViewPr>
  <p:slideViewPr>
    <p:cSldViewPr snapToGrid="0">
      <p:cViewPr>
        <p:scale>
          <a:sx n="148" d="100"/>
          <a:sy n="148" d="100"/>
        </p:scale>
        <p:origin x="-3317" y="-12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BDC7DB-D198-F173-E71F-FBA3EA228D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E41E4BC-11D4-5304-1970-2D5537B9E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5EA2C5-5156-5980-800E-94337390C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C00F-401F-40C4-8D35-2CBFEF32F9C6}" type="datetimeFigureOut">
              <a:rPr lang="es-CO" smtClean="0"/>
              <a:t>8/07/2026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4C5AD5-8A6A-061F-2E84-08D81A5B6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6CF543-117E-15F2-0685-100A53B2C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4F2-F918-4DD5-A9F6-957403F3D7F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0839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BDA01C-5679-AE19-980D-75F08BE60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EE78823-1896-2ACC-EBCC-CB62F6F960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5007E7-992A-A289-B52D-EE1AC9CB7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C00F-401F-40C4-8D35-2CBFEF32F9C6}" type="datetimeFigureOut">
              <a:rPr lang="es-CO" smtClean="0"/>
              <a:t>8/07/2026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3410DA-7C5D-4FAB-1FD7-41CD4109F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013DBD-7346-9B9D-CB40-30E6FC5A4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4F2-F918-4DD5-A9F6-957403F3D7F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31685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C2197A3-F334-3063-C738-229DBCCD63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746285F-16FE-63A5-CDF1-A4CCB15098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9829EE-2E25-35DD-A7AE-D25135152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C00F-401F-40C4-8D35-2CBFEF32F9C6}" type="datetimeFigureOut">
              <a:rPr lang="es-CO" smtClean="0"/>
              <a:t>8/07/2026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DBB2A6-799C-D19E-B52A-52A381903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BDE051-0735-F2D3-68DE-1ADC46653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4F2-F918-4DD5-A9F6-957403F3D7F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0805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A071F9-2369-A45E-E3BA-CFE60FC4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98F365-E7D9-C634-473C-277BD147A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46A6F3-3789-5313-143A-AF546A057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C00F-401F-40C4-8D35-2CBFEF32F9C6}" type="datetimeFigureOut">
              <a:rPr lang="es-CO" smtClean="0"/>
              <a:t>8/07/2026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51900D-4B9C-97CE-C883-78882A576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47B08F-7CB4-DDB2-7F82-2EA0B2F92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4F2-F918-4DD5-A9F6-957403F3D7F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26981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7EA511-794E-5D9C-D063-748D10FA6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DFB3904-B821-05BC-8CCB-F7558FCA06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E49C49-2164-F4C7-679A-0E82DD8A8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C00F-401F-40C4-8D35-2CBFEF32F9C6}" type="datetimeFigureOut">
              <a:rPr lang="es-CO" smtClean="0"/>
              <a:t>8/07/2026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03769F-A065-75E1-BD1C-097D425B7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242171-FF36-B465-598E-5CAC9FE10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4F2-F918-4DD5-A9F6-957403F3D7F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9046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3892B3-C5DE-8592-D20D-15C2CB346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68EC1C-7BE1-2B27-FDDA-6C1D0CA6B6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8C38A80-2B21-01C3-5891-4227F0A29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E31694B-511A-A224-D36A-BB6616A00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C00F-401F-40C4-8D35-2CBFEF32F9C6}" type="datetimeFigureOut">
              <a:rPr lang="es-CO" smtClean="0"/>
              <a:t>8/07/2026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7B5F7CD-B310-B0A6-55B5-AB12268CB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BC0F2C5-9CF5-415D-D5F0-07E2A2E31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4F2-F918-4DD5-A9F6-957403F3D7F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754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51737A-4C60-8C09-18A1-ECAFFBA13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B3617A-9B91-547B-D499-9DFEDE15B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F58999E-8D2C-3FB6-FD01-F5F1D2503E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370215D-DF18-0445-7E4D-17C9711986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D0033C2-181F-1814-A859-CF8A0D6FFF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831696A-DE53-45AC-541B-59C302BA7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C00F-401F-40C4-8D35-2CBFEF32F9C6}" type="datetimeFigureOut">
              <a:rPr lang="es-CO" smtClean="0"/>
              <a:t>8/07/2026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33CDE55-FACE-9C62-D1EC-37855E685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7895E47-23C9-4AB4-FC94-D5333C47F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4F2-F918-4DD5-A9F6-957403F3D7F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7728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90D7A0-0338-A867-2EA4-13729116F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2F70311-ACDA-7051-05B2-C222D869D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C00F-401F-40C4-8D35-2CBFEF32F9C6}" type="datetimeFigureOut">
              <a:rPr lang="es-CO" smtClean="0"/>
              <a:t>8/07/2026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E772308-CD43-64B0-D72D-2E3AF9063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BAADC04-B4D9-8DB1-3ABB-6C40D6090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4F2-F918-4DD5-A9F6-957403F3D7F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9837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B55ABED-2716-7D62-A01D-E749CD090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C00F-401F-40C4-8D35-2CBFEF32F9C6}" type="datetimeFigureOut">
              <a:rPr lang="es-CO" smtClean="0"/>
              <a:t>8/07/2026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0A1BBA8-CDB1-CF0D-0C4B-D69A8460A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621AACF-9F94-FC4B-6A43-27E789CCC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4F2-F918-4DD5-A9F6-957403F3D7F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96759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2783E1-76CB-EF3B-A979-033CAC374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7F4098-F9A7-F65A-6892-A13ADE921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9D53A64-0864-60AD-B4F7-E26C170BCE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9BF3D97-E1BE-681A-DA89-C0321BFB3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C00F-401F-40C4-8D35-2CBFEF32F9C6}" type="datetimeFigureOut">
              <a:rPr lang="es-CO" smtClean="0"/>
              <a:t>8/07/2026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AA0DCC-127C-CCAB-BA75-94D6052CB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1164968-E7FD-572B-3F69-E0AA2680D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4F2-F918-4DD5-A9F6-957403F3D7F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77837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7AE3D6-086B-5CE7-9F3D-9B2149628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9B29741-23B4-9F05-37A6-596489EB00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817B7FF-D777-5D46-86F5-C054681DF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E24D0C2-A044-C973-1B32-015917FDA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DC00F-401F-40C4-8D35-2CBFEF32F9C6}" type="datetimeFigureOut">
              <a:rPr lang="es-CO" smtClean="0"/>
              <a:t>8/07/2026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077489-86AE-0A5D-92F9-BB6E3E735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39FF53-DC95-20C0-CDC1-1E2A03A2B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1A4F2-F918-4DD5-A9F6-957403F3D7F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836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66A51A4-26D4-731C-B7BF-9C0B31C4A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C22248F-114A-8685-A17C-8A81B4BED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8F0F93-D38A-C523-D240-A96AD30E64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DC00F-401F-40C4-8D35-2CBFEF32F9C6}" type="datetimeFigureOut">
              <a:rPr lang="es-CO" smtClean="0"/>
              <a:t>8/07/2026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4888EA-0C1E-AAE2-F930-7046D61BC7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05EBBE-C54D-8795-19E6-D0E58728AD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1A4F2-F918-4DD5-A9F6-957403F3D7F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83975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D2F550CE-5BD0-7085-DAB3-272640EED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64783B15-878F-9217-D677-4BAF313743F0}"/>
              </a:ext>
            </a:extLst>
          </p:cNvPr>
          <p:cNvSpPr txBox="1">
            <a:spLocks/>
          </p:cNvSpPr>
          <p:nvPr/>
        </p:nvSpPr>
        <p:spPr>
          <a:xfrm>
            <a:off x="576330" y="4938757"/>
            <a:ext cx="7813374" cy="4384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44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TÍTULO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53B52EF-A138-BEE6-16CD-11D15D1B9618}"/>
              </a:ext>
            </a:extLst>
          </p:cNvPr>
          <p:cNvSpPr txBox="1"/>
          <p:nvPr/>
        </p:nvSpPr>
        <p:spPr>
          <a:xfrm>
            <a:off x="576330" y="5823328"/>
            <a:ext cx="6098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CO" dirty="0">
                <a:solidFill>
                  <a:srgbClr val="FFFFFF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Fecha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6C7DE25-8DB1-CD49-11BC-86A6D402B4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5454" y="0"/>
            <a:ext cx="5511163" cy="258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10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6F5A16D-A7F2-A5F4-D9A2-39823C444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940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7DD0AD6-B99D-10C9-CFB8-B54AE1AA808E}"/>
              </a:ext>
            </a:extLst>
          </p:cNvPr>
          <p:cNvSpPr txBox="1"/>
          <p:nvPr/>
        </p:nvSpPr>
        <p:spPr>
          <a:xfrm>
            <a:off x="3048886" y="3196487"/>
            <a:ext cx="60977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6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3477871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176079F-CC7F-5105-5275-0CFD414FC7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/>
          <a:stretch/>
        </p:blipFill>
        <p:spPr>
          <a:xfrm>
            <a:off x="-1" y="1712"/>
            <a:ext cx="12195049" cy="685628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FECA1E4-6F09-792D-B7F1-019FAED356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268" y="112280"/>
            <a:ext cx="2383079" cy="366166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6FE11D7C-09BD-DC89-FDBF-5EE72305E98A}"/>
              </a:ext>
            </a:extLst>
          </p:cNvPr>
          <p:cNvSpPr/>
          <p:nvPr/>
        </p:nvSpPr>
        <p:spPr>
          <a:xfrm>
            <a:off x="7294260" y="1465832"/>
            <a:ext cx="3657600" cy="1535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4B264A3-95C6-71DA-474A-8B40F17E37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406" y="867234"/>
            <a:ext cx="5201674" cy="244439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B9CC470-0F67-C48C-F930-C0C26C702877}"/>
              </a:ext>
            </a:extLst>
          </p:cNvPr>
          <p:cNvSpPr/>
          <p:nvPr/>
        </p:nvSpPr>
        <p:spPr>
          <a:xfrm>
            <a:off x="9595509" y="4826211"/>
            <a:ext cx="1301407" cy="170738"/>
          </a:xfrm>
          <a:prstGeom prst="rect">
            <a:avLst/>
          </a:prstGeom>
          <a:solidFill>
            <a:srgbClr val="670A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81BEBBB-D770-4870-C9AE-B877D579CEC3}"/>
              </a:ext>
            </a:extLst>
          </p:cNvPr>
          <p:cNvSpPr txBox="1"/>
          <p:nvPr/>
        </p:nvSpPr>
        <p:spPr>
          <a:xfrm>
            <a:off x="9436729" y="4757691"/>
            <a:ext cx="14893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400" dirty="0">
                <a:solidFill>
                  <a:schemeClr val="bg1"/>
                </a:solidFill>
                <a:latin typeface="Abadi" panose="020B0604020104020204" pitchFamily="34" charset="0"/>
              </a:rPr>
              <a:t>(605) 396 6980</a:t>
            </a:r>
          </a:p>
        </p:txBody>
      </p:sp>
    </p:spTree>
    <p:extLst>
      <p:ext uri="{BB962C8B-B14F-4D97-AF65-F5344CB8AC3E}">
        <p14:creationId xmlns:p14="http://schemas.microsoft.com/office/powerpoint/2010/main" val="512824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F7F8BC1-D5E5-F0F2-24EF-4034D1139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94D4A1F-495B-E495-8B0C-D6009118DC59}"/>
              </a:ext>
            </a:extLst>
          </p:cNvPr>
          <p:cNvSpPr txBox="1"/>
          <p:nvPr/>
        </p:nvSpPr>
        <p:spPr>
          <a:xfrm>
            <a:off x="986319" y="2442786"/>
            <a:ext cx="99556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s-CO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778746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7A5CD02-0D4D-6652-BB08-39876E8DE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460B1BA-906C-82A2-141F-4120B31C6BF7}"/>
              </a:ext>
            </a:extLst>
          </p:cNvPr>
          <p:cNvSpPr txBox="1"/>
          <p:nvPr/>
        </p:nvSpPr>
        <p:spPr>
          <a:xfrm>
            <a:off x="1037689" y="2977042"/>
            <a:ext cx="99556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5400" dirty="0">
                <a:solidFill>
                  <a:schemeClr val="bg1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Título o separador</a:t>
            </a:r>
            <a:endParaRPr lang="es-CO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971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82233C5-88E4-215F-6A72-6EDC7361EF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9351"/>
          <a:stretch>
            <a:fillRect/>
          </a:stretch>
        </p:blipFill>
        <p:spPr>
          <a:xfrm>
            <a:off x="-6096" y="8606"/>
            <a:ext cx="79146" cy="6858000"/>
          </a:xfrm>
          <a:prstGeom prst="rect">
            <a:avLst/>
          </a:prstGeom>
        </p:spPr>
      </p:pic>
      <p:sp>
        <p:nvSpPr>
          <p:cNvPr id="9" name="TextBox 30">
            <a:extLst>
              <a:ext uri="{FF2B5EF4-FFF2-40B4-BE49-F238E27FC236}">
                <a16:creationId xmlns:a16="http://schemas.microsoft.com/office/drawing/2014/main" id="{38FE1DF6-8526-876B-D8C1-0A21AED80C11}"/>
              </a:ext>
            </a:extLst>
          </p:cNvPr>
          <p:cNvSpPr txBox="1"/>
          <p:nvPr/>
        </p:nvSpPr>
        <p:spPr>
          <a:xfrm>
            <a:off x="1875741" y="5143981"/>
            <a:ext cx="1572508" cy="96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500" b="1">
                <a:solidFill>
                  <a:srgbClr val="FFFFFF"/>
                </a:solidFill>
                <a:latin typeface="Open Sans" panose="020B0606030504020204" pitchFamily="34" charset="0"/>
              </a:rPr>
              <a:t>02</a:t>
            </a:r>
            <a:endParaRPr lang="en-GB" sz="5500" b="1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0" name="TextBox 33">
            <a:extLst>
              <a:ext uri="{FF2B5EF4-FFF2-40B4-BE49-F238E27FC236}">
                <a16:creationId xmlns:a16="http://schemas.microsoft.com/office/drawing/2014/main" id="{0AF87EC8-BEA9-B924-7DA1-F2CBEECAB31B}"/>
              </a:ext>
            </a:extLst>
          </p:cNvPr>
          <p:cNvSpPr txBox="1"/>
          <p:nvPr/>
        </p:nvSpPr>
        <p:spPr>
          <a:xfrm>
            <a:off x="6944667" y="5156658"/>
            <a:ext cx="1572508" cy="96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500" b="1" dirty="0">
                <a:solidFill>
                  <a:srgbClr val="FFFFFF"/>
                </a:solidFill>
                <a:latin typeface="Open Sans" panose="020B0606030504020204" pitchFamily="34" charset="0"/>
              </a:rPr>
              <a:t>0</a:t>
            </a:r>
            <a:r>
              <a:rPr lang="es-MX" sz="5500" b="1" dirty="0">
                <a:solidFill>
                  <a:srgbClr val="FFFFFF"/>
                </a:solidFill>
                <a:latin typeface="Open Sans" panose="020B0606030504020204" pitchFamily="34" charset="0"/>
              </a:rPr>
              <a:t>4</a:t>
            </a:r>
            <a:endParaRPr lang="en-GB" sz="55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11" name="Group 42">
            <a:extLst>
              <a:ext uri="{FF2B5EF4-FFF2-40B4-BE49-F238E27FC236}">
                <a16:creationId xmlns:a16="http://schemas.microsoft.com/office/drawing/2014/main" id="{D3CC22B7-8D5D-7660-C2FB-8484B722AC28}"/>
              </a:ext>
            </a:extLst>
          </p:cNvPr>
          <p:cNvGrpSpPr/>
          <p:nvPr/>
        </p:nvGrpSpPr>
        <p:grpSpPr>
          <a:xfrm>
            <a:off x="2264917" y="1822549"/>
            <a:ext cx="782910" cy="735896"/>
            <a:chOff x="7931851" y="2464731"/>
            <a:chExt cx="1002842" cy="1223210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CEA6815F-1FBE-E9C4-5F2D-94B842A9FF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20806" y="2650831"/>
              <a:ext cx="623981" cy="1037110"/>
            </a:xfrm>
            <a:custGeom>
              <a:avLst/>
              <a:gdLst>
                <a:gd name="T0" fmla="*/ 674 w 750"/>
                <a:gd name="T1" fmla="*/ 602 h 1237"/>
                <a:gd name="T2" fmla="*/ 750 w 750"/>
                <a:gd name="T3" fmla="*/ 376 h 1237"/>
                <a:gd name="T4" fmla="*/ 638 w 750"/>
                <a:gd name="T5" fmla="*/ 110 h 1237"/>
                <a:gd name="T6" fmla="*/ 370 w 750"/>
                <a:gd name="T7" fmla="*/ 2 h 1237"/>
                <a:gd name="T8" fmla="*/ 110 w 750"/>
                <a:gd name="T9" fmla="*/ 112 h 1237"/>
                <a:gd name="T10" fmla="*/ 1 w 750"/>
                <a:gd name="T11" fmla="*/ 373 h 1237"/>
                <a:gd name="T12" fmla="*/ 77 w 750"/>
                <a:gd name="T13" fmla="*/ 603 h 1237"/>
                <a:gd name="T14" fmla="*/ 205 w 750"/>
                <a:gd name="T15" fmla="*/ 976 h 1237"/>
                <a:gd name="T16" fmla="*/ 205 w 750"/>
                <a:gd name="T17" fmla="*/ 1120 h 1237"/>
                <a:gd name="T18" fmla="*/ 321 w 750"/>
                <a:gd name="T19" fmla="*/ 1237 h 1237"/>
                <a:gd name="T20" fmla="*/ 430 w 750"/>
                <a:gd name="T21" fmla="*/ 1237 h 1237"/>
                <a:gd name="T22" fmla="*/ 546 w 750"/>
                <a:gd name="T23" fmla="*/ 1120 h 1237"/>
                <a:gd name="T24" fmla="*/ 546 w 750"/>
                <a:gd name="T25" fmla="*/ 976 h 1237"/>
                <a:gd name="T26" fmla="*/ 674 w 750"/>
                <a:gd name="T27" fmla="*/ 602 h 1237"/>
                <a:gd name="T28" fmla="*/ 116 w 750"/>
                <a:gd name="T29" fmla="*/ 574 h 1237"/>
                <a:gd name="T30" fmla="*/ 49 w 750"/>
                <a:gd name="T31" fmla="*/ 373 h 1237"/>
                <a:gd name="T32" fmla="*/ 371 w 750"/>
                <a:gd name="T33" fmla="*/ 50 h 1237"/>
                <a:gd name="T34" fmla="*/ 605 w 750"/>
                <a:gd name="T35" fmla="*/ 144 h 1237"/>
                <a:gd name="T36" fmla="*/ 702 w 750"/>
                <a:gd name="T37" fmla="*/ 376 h 1237"/>
                <a:gd name="T38" fmla="*/ 636 w 750"/>
                <a:gd name="T39" fmla="*/ 573 h 1237"/>
                <a:gd name="T40" fmla="*/ 498 w 750"/>
                <a:gd name="T41" fmla="*/ 967 h 1237"/>
                <a:gd name="T42" fmla="*/ 253 w 750"/>
                <a:gd name="T43" fmla="*/ 967 h 1237"/>
                <a:gd name="T44" fmla="*/ 116 w 750"/>
                <a:gd name="T45" fmla="*/ 574 h 1237"/>
                <a:gd name="T46" fmla="*/ 253 w 750"/>
                <a:gd name="T47" fmla="*/ 1104 h 1237"/>
                <a:gd name="T48" fmla="*/ 253 w 750"/>
                <a:gd name="T49" fmla="*/ 1085 h 1237"/>
                <a:gd name="T50" fmla="*/ 498 w 750"/>
                <a:gd name="T51" fmla="*/ 1113 h 1237"/>
                <a:gd name="T52" fmla="*/ 498 w 750"/>
                <a:gd name="T53" fmla="*/ 1120 h 1237"/>
                <a:gd name="T54" fmla="*/ 497 w 750"/>
                <a:gd name="T55" fmla="*/ 1132 h 1237"/>
                <a:gd name="T56" fmla="*/ 253 w 750"/>
                <a:gd name="T57" fmla="*/ 1104 h 1237"/>
                <a:gd name="T58" fmla="*/ 253 w 750"/>
                <a:gd name="T59" fmla="*/ 1036 h 1237"/>
                <a:gd name="T60" fmla="*/ 253 w 750"/>
                <a:gd name="T61" fmla="*/ 1015 h 1237"/>
                <a:gd name="T62" fmla="*/ 498 w 750"/>
                <a:gd name="T63" fmla="*/ 1015 h 1237"/>
                <a:gd name="T64" fmla="*/ 498 w 750"/>
                <a:gd name="T65" fmla="*/ 1064 h 1237"/>
                <a:gd name="T66" fmla="*/ 253 w 750"/>
                <a:gd name="T67" fmla="*/ 1036 h 1237"/>
                <a:gd name="T68" fmla="*/ 321 w 750"/>
                <a:gd name="T69" fmla="*/ 1189 h 1237"/>
                <a:gd name="T70" fmla="*/ 262 w 750"/>
                <a:gd name="T71" fmla="*/ 1153 h 1237"/>
                <a:gd name="T72" fmla="*/ 468 w 750"/>
                <a:gd name="T73" fmla="*/ 1177 h 1237"/>
                <a:gd name="T74" fmla="*/ 430 w 750"/>
                <a:gd name="T75" fmla="*/ 1189 h 1237"/>
                <a:gd name="T76" fmla="*/ 321 w 750"/>
                <a:gd name="T77" fmla="*/ 1189 h 1237"/>
                <a:gd name="T78" fmla="*/ 321 w 750"/>
                <a:gd name="T79" fmla="*/ 1189 h 1237"/>
                <a:gd name="T80" fmla="*/ 321 w 750"/>
                <a:gd name="T81" fmla="*/ 1189 h 1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50" h="1237">
                  <a:moveTo>
                    <a:pt x="674" y="602"/>
                  </a:moveTo>
                  <a:cubicBezTo>
                    <a:pt x="724" y="537"/>
                    <a:pt x="750" y="459"/>
                    <a:pt x="750" y="376"/>
                  </a:cubicBezTo>
                  <a:cubicBezTo>
                    <a:pt x="750" y="275"/>
                    <a:pt x="710" y="180"/>
                    <a:pt x="638" y="110"/>
                  </a:cubicBezTo>
                  <a:cubicBezTo>
                    <a:pt x="566" y="39"/>
                    <a:pt x="471" y="0"/>
                    <a:pt x="370" y="2"/>
                  </a:cubicBezTo>
                  <a:cubicBezTo>
                    <a:pt x="272" y="3"/>
                    <a:pt x="180" y="42"/>
                    <a:pt x="110" y="112"/>
                  </a:cubicBezTo>
                  <a:cubicBezTo>
                    <a:pt x="41" y="182"/>
                    <a:pt x="2" y="275"/>
                    <a:pt x="1" y="373"/>
                  </a:cubicBezTo>
                  <a:cubicBezTo>
                    <a:pt x="0" y="457"/>
                    <a:pt x="27" y="536"/>
                    <a:pt x="77" y="603"/>
                  </a:cubicBezTo>
                  <a:cubicBezTo>
                    <a:pt x="160" y="711"/>
                    <a:pt x="205" y="843"/>
                    <a:pt x="205" y="976"/>
                  </a:cubicBezTo>
                  <a:cubicBezTo>
                    <a:pt x="205" y="1120"/>
                    <a:pt x="205" y="1120"/>
                    <a:pt x="205" y="1120"/>
                  </a:cubicBezTo>
                  <a:cubicBezTo>
                    <a:pt x="205" y="1185"/>
                    <a:pt x="257" y="1237"/>
                    <a:pt x="321" y="1237"/>
                  </a:cubicBezTo>
                  <a:cubicBezTo>
                    <a:pt x="430" y="1237"/>
                    <a:pt x="430" y="1237"/>
                    <a:pt x="430" y="1237"/>
                  </a:cubicBezTo>
                  <a:cubicBezTo>
                    <a:pt x="494" y="1237"/>
                    <a:pt x="546" y="1185"/>
                    <a:pt x="546" y="1120"/>
                  </a:cubicBezTo>
                  <a:cubicBezTo>
                    <a:pt x="546" y="976"/>
                    <a:pt x="546" y="976"/>
                    <a:pt x="546" y="976"/>
                  </a:cubicBezTo>
                  <a:cubicBezTo>
                    <a:pt x="546" y="842"/>
                    <a:pt x="590" y="713"/>
                    <a:pt x="674" y="602"/>
                  </a:cubicBezTo>
                  <a:close/>
                  <a:moveTo>
                    <a:pt x="116" y="574"/>
                  </a:moveTo>
                  <a:cubicBezTo>
                    <a:pt x="71" y="516"/>
                    <a:pt x="48" y="446"/>
                    <a:pt x="49" y="373"/>
                  </a:cubicBezTo>
                  <a:cubicBezTo>
                    <a:pt x="51" y="197"/>
                    <a:pt x="195" y="52"/>
                    <a:pt x="371" y="50"/>
                  </a:cubicBezTo>
                  <a:cubicBezTo>
                    <a:pt x="459" y="49"/>
                    <a:pt x="542" y="82"/>
                    <a:pt x="605" y="144"/>
                  </a:cubicBezTo>
                  <a:cubicBezTo>
                    <a:pt x="667" y="206"/>
                    <a:pt x="702" y="288"/>
                    <a:pt x="702" y="376"/>
                  </a:cubicBezTo>
                  <a:cubicBezTo>
                    <a:pt x="702" y="448"/>
                    <a:pt x="679" y="516"/>
                    <a:pt x="636" y="573"/>
                  </a:cubicBezTo>
                  <a:cubicBezTo>
                    <a:pt x="547" y="690"/>
                    <a:pt x="500" y="825"/>
                    <a:pt x="498" y="967"/>
                  </a:cubicBezTo>
                  <a:cubicBezTo>
                    <a:pt x="253" y="967"/>
                    <a:pt x="253" y="967"/>
                    <a:pt x="253" y="967"/>
                  </a:cubicBezTo>
                  <a:cubicBezTo>
                    <a:pt x="251" y="827"/>
                    <a:pt x="202" y="688"/>
                    <a:pt x="116" y="574"/>
                  </a:cubicBezTo>
                  <a:close/>
                  <a:moveTo>
                    <a:pt x="253" y="1104"/>
                  </a:moveTo>
                  <a:cubicBezTo>
                    <a:pt x="253" y="1085"/>
                    <a:pt x="253" y="1085"/>
                    <a:pt x="253" y="1085"/>
                  </a:cubicBezTo>
                  <a:cubicBezTo>
                    <a:pt x="498" y="1113"/>
                    <a:pt x="498" y="1113"/>
                    <a:pt x="498" y="1113"/>
                  </a:cubicBezTo>
                  <a:cubicBezTo>
                    <a:pt x="498" y="1120"/>
                    <a:pt x="498" y="1120"/>
                    <a:pt x="498" y="1120"/>
                  </a:cubicBezTo>
                  <a:cubicBezTo>
                    <a:pt x="498" y="1124"/>
                    <a:pt x="498" y="1128"/>
                    <a:pt x="497" y="1132"/>
                  </a:cubicBezTo>
                  <a:lnTo>
                    <a:pt x="253" y="1104"/>
                  </a:lnTo>
                  <a:close/>
                  <a:moveTo>
                    <a:pt x="253" y="1036"/>
                  </a:moveTo>
                  <a:cubicBezTo>
                    <a:pt x="253" y="1015"/>
                    <a:pt x="253" y="1015"/>
                    <a:pt x="253" y="1015"/>
                  </a:cubicBezTo>
                  <a:cubicBezTo>
                    <a:pt x="498" y="1015"/>
                    <a:pt x="498" y="1015"/>
                    <a:pt x="498" y="1015"/>
                  </a:cubicBezTo>
                  <a:cubicBezTo>
                    <a:pt x="498" y="1064"/>
                    <a:pt x="498" y="1064"/>
                    <a:pt x="498" y="1064"/>
                  </a:cubicBezTo>
                  <a:lnTo>
                    <a:pt x="253" y="1036"/>
                  </a:lnTo>
                  <a:close/>
                  <a:moveTo>
                    <a:pt x="321" y="1189"/>
                  </a:moveTo>
                  <a:cubicBezTo>
                    <a:pt x="296" y="1189"/>
                    <a:pt x="273" y="1174"/>
                    <a:pt x="262" y="1153"/>
                  </a:cubicBezTo>
                  <a:cubicBezTo>
                    <a:pt x="468" y="1177"/>
                    <a:pt x="468" y="1177"/>
                    <a:pt x="468" y="1177"/>
                  </a:cubicBezTo>
                  <a:cubicBezTo>
                    <a:pt x="457" y="1184"/>
                    <a:pt x="444" y="1189"/>
                    <a:pt x="430" y="1189"/>
                  </a:cubicBezTo>
                  <a:lnTo>
                    <a:pt x="321" y="1189"/>
                  </a:lnTo>
                  <a:close/>
                  <a:moveTo>
                    <a:pt x="321" y="1189"/>
                  </a:moveTo>
                  <a:cubicBezTo>
                    <a:pt x="321" y="1189"/>
                    <a:pt x="321" y="1189"/>
                    <a:pt x="321" y="118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007A7D">
                    <a:lumMod val="60000"/>
                    <a:lumOff val="40000"/>
                  </a:srgbClr>
                </a:solidFill>
                <a:latin typeface="Calibri" panose="020F0502020204030204"/>
              </a:endParaRPr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C5B58B68-3D5F-215C-609D-88A57A81E2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93151" y="2944496"/>
              <a:ext cx="44264" cy="75201"/>
            </a:xfrm>
            <a:custGeom>
              <a:avLst/>
              <a:gdLst>
                <a:gd name="T0" fmla="*/ 51 w 53"/>
                <a:gd name="T1" fmla="*/ 62 h 90"/>
                <a:gd name="T2" fmla="*/ 48 w 53"/>
                <a:gd name="T3" fmla="*/ 24 h 90"/>
                <a:gd name="T4" fmla="*/ 25 w 53"/>
                <a:gd name="T5" fmla="*/ 0 h 90"/>
                <a:gd name="T6" fmla="*/ 0 w 53"/>
                <a:gd name="T7" fmla="*/ 23 h 90"/>
                <a:gd name="T8" fmla="*/ 4 w 53"/>
                <a:gd name="T9" fmla="*/ 69 h 90"/>
                <a:gd name="T10" fmla="*/ 27 w 53"/>
                <a:gd name="T11" fmla="*/ 90 h 90"/>
                <a:gd name="T12" fmla="*/ 31 w 53"/>
                <a:gd name="T13" fmla="*/ 90 h 90"/>
                <a:gd name="T14" fmla="*/ 51 w 53"/>
                <a:gd name="T15" fmla="*/ 62 h 90"/>
                <a:gd name="T16" fmla="*/ 51 w 53"/>
                <a:gd name="T17" fmla="*/ 62 h 90"/>
                <a:gd name="T18" fmla="*/ 51 w 53"/>
                <a:gd name="T19" fmla="*/ 6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90">
                  <a:moveTo>
                    <a:pt x="51" y="62"/>
                  </a:moveTo>
                  <a:cubicBezTo>
                    <a:pt x="49" y="50"/>
                    <a:pt x="48" y="37"/>
                    <a:pt x="48" y="24"/>
                  </a:cubicBezTo>
                  <a:cubicBezTo>
                    <a:pt x="49" y="11"/>
                    <a:pt x="38" y="0"/>
                    <a:pt x="25" y="0"/>
                  </a:cubicBezTo>
                  <a:cubicBezTo>
                    <a:pt x="11" y="0"/>
                    <a:pt x="1" y="10"/>
                    <a:pt x="0" y="23"/>
                  </a:cubicBezTo>
                  <a:cubicBezTo>
                    <a:pt x="0" y="39"/>
                    <a:pt x="1" y="54"/>
                    <a:pt x="4" y="69"/>
                  </a:cubicBezTo>
                  <a:cubicBezTo>
                    <a:pt x="5" y="81"/>
                    <a:pt x="16" y="90"/>
                    <a:pt x="27" y="90"/>
                  </a:cubicBezTo>
                  <a:cubicBezTo>
                    <a:pt x="28" y="90"/>
                    <a:pt x="30" y="90"/>
                    <a:pt x="31" y="90"/>
                  </a:cubicBezTo>
                  <a:cubicBezTo>
                    <a:pt x="44" y="88"/>
                    <a:pt x="53" y="75"/>
                    <a:pt x="51" y="62"/>
                  </a:cubicBezTo>
                  <a:close/>
                  <a:moveTo>
                    <a:pt x="51" y="62"/>
                  </a:moveTo>
                  <a:cubicBezTo>
                    <a:pt x="51" y="62"/>
                    <a:pt x="51" y="62"/>
                    <a:pt x="51" y="6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25531D6E-F287-66FB-1DD3-ED35BCD22A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15045" y="3044923"/>
              <a:ext cx="160397" cy="257493"/>
            </a:xfrm>
            <a:custGeom>
              <a:avLst/>
              <a:gdLst>
                <a:gd name="T0" fmla="*/ 166 w 193"/>
                <a:gd name="T1" fmla="*/ 307 h 307"/>
                <a:gd name="T2" fmla="*/ 174 w 193"/>
                <a:gd name="T3" fmla="*/ 306 h 307"/>
                <a:gd name="T4" fmla="*/ 189 w 193"/>
                <a:gd name="T5" fmla="*/ 275 h 307"/>
                <a:gd name="T6" fmla="*/ 71 w 193"/>
                <a:gd name="T7" fmla="*/ 51 h 307"/>
                <a:gd name="T8" fmla="*/ 49 w 193"/>
                <a:gd name="T9" fmla="*/ 16 h 307"/>
                <a:gd name="T10" fmla="*/ 16 w 193"/>
                <a:gd name="T11" fmla="*/ 6 h 307"/>
                <a:gd name="T12" fmla="*/ 6 w 193"/>
                <a:gd name="T13" fmla="*/ 38 h 307"/>
                <a:gd name="T14" fmla="*/ 33 w 193"/>
                <a:gd name="T15" fmla="*/ 80 h 307"/>
                <a:gd name="T16" fmla="*/ 143 w 193"/>
                <a:gd name="T17" fmla="*/ 290 h 307"/>
                <a:gd name="T18" fmla="*/ 166 w 193"/>
                <a:gd name="T19" fmla="*/ 307 h 307"/>
                <a:gd name="T20" fmla="*/ 166 w 193"/>
                <a:gd name="T21" fmla="*/ 307 h 307"/>
                <a:gd name="T22" fmla="*/ 166 w 193"/>
                <a:gd name="T23" fmla="*/ 30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3" h="307">
                  <a:moveTo>
                    <a:pt x="166" y="307"/>
                  </a:moveTo>
                  <a:cubicBezTo>
                    <a:pt x="169" y="307"/>
                    <a:pt x="171" y="306"/>
                    <a:pt x="174" y="306"/>
                  </a:cubicBezTo>
                  <a:cubicBezTo>
                    <a:pt x="186" y="301"/>
                    <a:pt x="193" y="288"/>
                    <a:pt x="189" y="275"/>
                  </a:cubicBezTo>
                  <a:cubicBezTo>
                    <a:pt x="162" y="194"/>
                    <a:pt x="123" y="119"/>
                    <a:pt x="71" y="51"/>
                  </a:cubicBezTo>
                  <a:cubicBezTo>
                    <a:pt x="63" y="40"/>
                    <a:pt x="55" y="28"/>
                    <a:pt x="49" y="16"/>
                  </a:cubicBezTo>
                  <a:cubicBezTo>
                    <a:pt x="43" y="4"/>
                    <a:pt x="28" y="0"/>
                    <a:pt x="16" y="6"/>
                  </a:cubicBezTo>
                  <a:cubicBezTo>
                    <a:pt x="5" y="12"/>
                    <a:pt x="0" y="26"/>
                    <a:pt x="6" y="38"/>
                  </a:cubicBezTo>
                  <a:cubicBezTo>
                    <a:pt x="14" y="53"/>
                    <a:pt x="23" y="67"/>
                    <a:pt x="33" y="80"/>
                  </a:cubicBezTo>
                  <a:cubicBezTo>
                    <a:pt x="81" y="144"/>
                    <a:pt x="119" y="215"/>
                    <a:pt x="143" y="290"/>
                  </a:cubicBezTo>
                  <a:cubicBezTo>
                    <a:pt x="147" y="300"/>
                    <a:pt x="156" y="307"/>
                    <a:pt x="166" y="307"/>
                  </a:cubicBezTo>
                  <a:close/>
                  <a:moveTo>
                    <a:pt x="166" y="307"/>
                  </a:moveTo>
                  <a:cubicBezTo>
                    <a:pt x="166" y="307"/>
                    <a:pt x="166" y="307"/>
                    <a:pt x="166" y="30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0698369-1253-EFC3-F0A0-58D3D50C00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85816" y="3030644"/>
              <a:ext cx="71870" cy="89004"/>
            </a:xfrm>
            <a:custGeom>
              <a:avLst/>
              <a:gdLst>
                <a:gd name="T0" fmla="*/ 69 w 86"/>
                <a:gd name="T1" fmla="*/ 5 h 106"/>
                <a:gd name="T2" fmla="*/ 37 w 86"/>
                <a:gd name="T3" fmla="*/ 18 h 106"/>
                <a:gd name="T4" fmla="*/ 8 w 86"/>
                <a:gd name="T5" fmla="*/ 68 h 106"/>
                <a:gd name="T6" fmla="*/ 12 w 86"/>
                <a:gd name="T7" fmla="*/ 102 h 106"/>
                <a:gd name="T8" fmla="*/ 27 w 86"/>
                <a:gd name="T9" fmla="*/ 106 h 106"/>
                <a:gd name="T10" fmla="*/ 46 w 86"/>
                <a:gd name="T11" fmla="*/ 97 h 106"/>
                <a:gd name="T12" fmla="*/ 81 w 86"/>
                <a:gd name="T13" fmla="*/ 37 h 106"/>
                <a:gd name="T14" fmla="*/ 69 w 86"/>
                <a:gd name="T15" fmla="*/ 5 h 106"/>
                <a:gd name="T16" fmla="*/ 69 w 86"/>
                <a:gd name="T17" fmla="*/ 5 h 106"/>
                <a:gd name="T18" fmla="*/ 69 w 86"/>
                <a:gd name="T19" fmla="*/ 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" h="106">
                  <a:moveTo>
                    <a:pt x="69" y="5"/>
                  </a:moveTo>
                  <a:cubicBezTo>
                    <a:pt x="56" y="0"/>
                    <a:pt x="42" y="6"/>
                    <a:pt x="37" y="18"/>
                  </a:cubicBezTo>
                  <a:cubicBezTo>
                    <a:pt x="29" y="36"/>
                    <a:pt x="20" y="52"/>
                    <a:pt x="8" y="68"/>
                  </a:cubicBezTo>
                  <a:cubicBezTo>
                    <a:pt x="0" y="79"/>
                    <a:pt x="2" y="94"/>
                    <a:pt x="12" y="102"/>
                  </a:cubicBezTo>
                  <a:cubicBezTo>
                    <a:pt x="17" y="105"/>
                    <a:pt x="22" y="106"/>
                    <a:pt x="27" y="106"/>
                  </a:cubicBezTo>
                  <a:cubicBezTo>
                    <a:pt x="34" y="106"/>
                    <a:pt x="41" y="103"/>
                    <a:pt x="46" y="97"/>
                  </a:cubicBezTo>
                  <a:cubicBezTo>
                    <a:pt x="60" y="78"/>
                    <a:pt x="72" y="58"/>
                    <a:pt x="81" y="37"/>
                  </a:cubicBezTo>
                  <a:cubicBezTo>
                    <a:pt x="86" y="25"/>
                    <a:pt x="81" y="11"/>
                    <a:pt x="69" y="5"/>
                  </a:cubicBezTo>
                  <a:close/>
                  <a:moveTo>
                    <a:pt x="69" y="5"/>
                  </a:moveTo>
                  <a:cubicBezTo>
                    <a:pt x="69" y="5"/>
                    <a:pt x="69" y="5"/>
                    <a:pt x="69" y="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AB3B567F-C758-5030-985B-46A38ECA5F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13044" y="2724603"/>
              <a:ext cx="259397" cy="282719"/>
            </a:xfrm>
            <a:custGeom>
              <a:avLst/>
              <a:gdLst>
                <a:gd name="T0" fmla="*/ 24 w 312"/>
                <a:gd name="T1" fmla="*/ 48 h 337"/>
                <a:gd name="T2" fmla="*/ 264 w 312"/>
                <a:gd name="T3" fmla="*/ 288 h 337"/>
                <a:gd name="T4" fmla="*/ 263 w 312"/>
                <a:gd name="T5" fmla="*/ 311 h 337"/>
                <a:gd name="T6" fmla="*/ 285 w 312"/>
                <a:gd name="T7" fmla="*/ 337 h 337"/>
                <a:gd name="T8" fmla="*/ 287 w 312"/>
                <a:gd name="T9" fmla="*/ 337 h 337"/>
                <a:gd name="T10" fmla="*/ 311 w 312"/>
                <a:gd name="T11" fmla="*/ 315 h 337"/>
                <a:gd name="T12" fmla="*/ 312 w 312"/>
                <a:gd name="T13" fmla="*/ 288 h 337"/>
                <a:gd name="T14" fmla="*/ 24 w 312"/>
                <a:gd name="T15" fmla="*/ 0 h 337"/>
                <a:gd name="T16" fmla="*/ 0 w 312"/>
                <a:gd name="T17" fmla="*/ 24 h 337"/>
                <a:gd name="T18" fmla="*/ 24 w 312"/>
                <a:gd name="T19" fmla="*/ 48 h 337"/>
                <a:gd name="T20" fmla="*/ 24 w 312"/>
                <a:gd name="T21" fmla="*/ 48 h 337"/>
                <a:gd name="T22" fmla="*/ 24 w 312"/>
                <a:gd name="T23" fmla="*/ 48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2" h="337">
                  <a:moveTo>
                    <a:pt x="24" y="48"/>
                  </a:moveTo>
                  <a:cubicBezTo>
                    <a:pt x="157" y="48"/>
                    <a:pt x="264" y="156"/>
                    <a:pt x="264" y="288"/>
                  </a:cubicBezTo>
                  <a:cubicBezTo>
                    <a:pt x="264" y="296"/>
                    <a:pt x="264" y="303"/>
                    <a:pt x="263" y="311"/>
                  </a:cubicBezTo>
                  <a:cubicBezTo>
                    <a:pt x="262" y="324"/>
                    <a:pt x="272" y="336"/>
                    <a:pt x="285" y="337"/>
                  </a:cubicBezTo>
                  <a:cubicBezTo>
                    <a:pt x="286" y="337"/>
                    <a:pt x="287" y="337"/>
                    <a:pt x="287" y="337"/>
                  </a:cubicBezTo>
                  <a:cubicBezTo>
                    <a:pt x="300" y="337"/>
                    <a:pt x="310" y="328"/>
                    <a:pt x="311" y="315"/>
                  </a:cubicBezTo>
                  <a:cubicBezTo>
                    <a:pt x="312" y="306"/>
                    <a:pt x="312" y="297"/>
                    <a:pt x="312" y="288"/>
                  </a:cubicBezTo>
                  <a:cubicBezTo>
                    <a:pt x="312" y="129"/>
                    <a:pt x="183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8"/>
                    <a:pt x="24" y="48"/>
                  </a:cubicBezTo>
                  <a:close/>
                  <a:moveTo>
                    <a:pt x="24" y="48"/>
                  </a:moveTo>
                  <a:cubicBezTo>
                    <a:pt x="24" y="48"/>
                    <a:pt x="24" y="48"/>
                    <a:pt x="24" y="4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46481BBC-D7C2-F91A-F175-08BF3CC7D6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13044" y="2464731"/>
              <a:ext cx="39980" cy="152306"/>
            </a:xfrm>
            <a:custGeom>
              <a:avLst/>
              <a:gdLst>
                <a:gd name="T0" fmla="*/ 24 w 48"/>
                <a:gd name="T1" fmla="*/ 182 h 182"/>
                <a:gd name="T2" fmla="*/ 48 w 48"/>
                <a:gd name="T3" fmla="*/ 158 h 182"/>
                <a:gd name="T4" fmla="*/ 48 w 48"/>
                <a:gd name="T5" fmla="*/ 24 h 182"/>
                <a:gd name="T6" fmla="*/ 24 w 48"/>
                <a:gd name="T7" fmla="*/ 0 h 182"/>
                <a:gd name="T8" fmla="*/ 0 w 48"/>
                <a:gd name="T9" fmla="*/ 24 h 182"/>
                <a:gd name="T10" fmla="*/ 0 w 48"/>
                <a:gd name="T11" fmla="*/ 158 h 182"/>
                <a:gd name="T12" fmla="*/ 24 w 48"/>
                <a:gd name="T13" fmla="*/ 182 h 182"/>
                <a:gd name="T14" fmla="*/ 24 w 48"/>
                <a:gd name="T15" fmla="*/ 182 h 182"/>
                <a:gd name="T16" fmla="*/ 24 w 48"/>
                <a:gd name="T17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182">
                  <a:moveTo>
                    <a:pt x="24" y="182"/>
                  </a:moveTo>
                  <a:cubicBezTo>
                    <a:pt x="38" y="182"/>
                    <a:pt x="48" y="172"/>
                    <a:pt x="48" y="158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11"/>
                    <a:pt x="38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72"/>
                    <a:pt x="11" y="182"/>
                    <a:pt x="24" y="182"/>
                  </a:cubicBezTo>
                  <a:close/>
                  <a:moveTo>
                    <a:pt x="24" y="182"/>
                  </a:moveTo>
                  <a:cubicBezTo>
                    <a:pt x="24" y="182"/>
                    <a:pt x="24" y="182"/>
                    <a:pt x="24" y="18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DE992F09-5E79-D9AF-F073-43819BC992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69830" y="2526606"/>
              <a:ext cx="101379" cy="140883"/>
            </a:xfrm>
            <a:custGeom>
              <a:avLst/>
              <a:gdLst>
                <a:gd name="T0" fmla="*/ 74 w 122"/>
                <a:gd name="T1" fmla="*/ 156 h 168"/>
                <a:gd name="T2" fmla="*/ 94 w 122"/>
                <a:gd name="T3" fmla="*/ 168 h 168"/>
                <a:gd name="T4" fmla="*/ 106 w 122"/>
                <a:gd name="T5" fmla="*/ 165 h 168"/>
                <a:gd name="T6" fmla="*/ 115 w 122"/>
                <a:gd name="T7" fmla="*/ 132 h 168"/>
                <a:gd name="T8" fmla="*/ 48 w 122"/>
                <a:gd name="T9" fmla="*/ 15 h 168"/>
                <a:gd name="T10" fmla="*/ 15 w 122"/>
                <a:gd name="T11" fmla="*/ 7 h 168"/>
                <a:gd name="T12" fmla="*/ 6 w 122"/>
                <a:gd name="T13" fmla="*/ 39 h 168"/>
                <a:gd name="T14" fmla="*/ 74 w 122"/>
                <a:gd name="T15" fmla="*/ 156 h 168"/>
                <a:gd name="T16" fmla="*/ 74 w 122"/>
                <a:gd name="T17" fmla="*/ 156 h 168"/>
                <a:gd name="T18" fmla="*/ 74 w 122"/>
                <a:gd name="T19" fmla="*/ 15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68">
                  <a:moveTo>
                    <a:pt x="74" y="156"/>
                  </a:moveTo>
                  <a:cubicBezTo>
                    <a:pt x="78" y="164"/>
                    <a:pt x="86" y="168"/>
                    <a:pt x="94" y="168"/>
                  </a:cubicBezTo>
                  <a:cubicBezTo>
                    <a:pt x="98" y="168"/>
                    <a:pt x="103" y="167"/>
                    <a:pt x="106" y="165"/>
                  </a:cubicBezTo>
                  <a:cubicBezTo>
                    <a:pt x="118" y="158"/>
                    <a:pt x="122" y="143"/>
                    <a:pt x="115" y="132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41" y="4"/>
                    <a:pt x="27" y="0"/>
                    <a:pt x="15" y="7"/>
                  </a:cubicBezTo>
                  <a:cubicBezTo>
                    <a:pt x="4" y="13"/>
                    <a:pt x="0" y="28"/>
                    <a:pt x="6" y="39"/>
                  </a:cubicBezTo>
                  <a:lnTo>
                    <a:pt x="74" y="156"/>
                  </a:lnTo>
                  <a:close/>
                  <a:moveTo>
                    <a:pt x="74" y="156"/>
                  </a:moveTo>
                  <a:cubicBezTo>
                    <a:pt x="74" y="156"/>
                    <a:pt x="74" y="156"/>
                    <a:pt x="74" y="15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9AB3155D-444B-CAD8-14CE-3BA1997EE0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30507" y="3132975"/>
              <a:ext cx="142311" cy="99951"/>
            </a:xfrm>
            <a:custGeom>
              <a:avLst/>
              <a:gdLst>
                <a:gd name="T0" fmla="*/ 155 w 171"/>
                <a:gd name="T1" fmla="*/ 74 h 119"/>
                <a:gd name="T2" fmla="*/ 39 w 171"/>
                <a:gd name="T3" fmla="*/ 7 h 119"/>
                <a:gd name="T4" fmla="*/ 6 w 171"/>
                <a:gd name="T5" fmla="*/ 15 h 119"/>
                <a:gd name="T6" fmla="*/ 15 w 171"/>
                <a:gd name="T7" fmla="*/ 48 h 119"/>
                <a:gd name="T8" fmla="*/ 131 w 171"/>
                <a:gd name="T9" fmla="*/ 115 h 119"/>
                <a:gd name="T10" fmla="*/ 143 w 171"/>
                <a:gd name="T11" fmla="*/ 119 h 119"/>
                <a:gd name="T12" fmla="*/ 164 w 171"/>
                <a:gd name="T13" fmla="*/ 107 h 119"/>
                <a:gd name="T14" fmla="*/ 155 w 171"/>
                <a:gd name="T15" fmla="*/ 74 h 119"/>
                <a:gd name="T16" fmla="*/ 155 w 171"/>
                <a:gd name="T17" fmla="*/ 74 h 119"/>
                <a:gd name="T18" fmla="*/ 155 w 171"/>
                <a:gd name="T19" fmla="*/ 7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9">
                  <a:moveTo>
                    <a:pt x="155" y="74"/>
                  </a:moveTo>
                  <a:cubicBezTo>
                    <a:pt x="39" y="7"/>
                    <a:pt x="39" y="7"/>
                    <a:pt x="39" y="7"/>
                  </a:cubicBezTo>
                  <a:cubicBezTo>
                    <a:pt x="27" y="0"/>
                    <a:pt x="13" y="4"/>
                    <a:pt x="6" y="15"/>
                  </a:cubicBezTo>
                  <a:cubicBezTo>
                    <a:pt x="0" y="27"/>
                    <a:pt x="3" y="42"/>
                    <a:pt x="15" y="48"/>
                  </a:cubicBezTo>
                  <a:cubicBezTo>
                    <a:pt x="131" y="115"/>
                    <a:pt x="131" y="115"/>
                    <a:pt x="131" y="115"/>
                  </a:cubicBezTo>
                  <a:cubicBezTo>
                    <a:pt x="135" y="118"/>
                    <a:pt x="139" y="119"/>
                    <a:pt x="143" y="119"/>
                  </a:cubicBezTo>
                  <a:cubicBezTo>
                    <a:pt x="152" y="119"/>
                    <a:pt x="160" y="114"/>
                    <a:pt x="164" y="107"/>
                  </a:cubicBezTo>
                  <a:cubicBezTo>
                    <a:pt x="171" y="95"/>
                    <a:pt x="167" y="80"/>
                    <a:pt x="155" y="74"/>
                  </a:cubicBezTo>
                  <a:close/>
                  <a:moveTo>
                    <a:pt x="155" y="74"/>
                  </a:moveTo>
                  <a:cubicBezTo>
                    <a:pt x="155" y="74"/>
                    <a:pt x="155" y="74"/>
                    <a:pt x="155" y="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60903C95-C4AB-66B9-A958-61CCBFF2E3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93726" y="2704613"/>
              <a:ext cx="142311" cy="98999"/>
            </a:xfrm>
            <a:custGeom>
              <a:avLst/>
              <a:gdLst>
                <a:gd name="T0" fmla="*/ 15 w 171"/>
                <a:gd name="T1" fmla="*/ 48 h 118"/>
                <a:gd name="T2" fmla="*/ 132 w 171"/>
                <a:gd name="T3" fmla="*/ 115 h 118"/>
                <a:gd name="T4" fmla="*/ 144 w 171"/>
                <a:gd name="T5" fmla="*/ 118 h 118"/>
                <a:gd name="T6" fmla="*/ 165 w 171"/>
                <a:gd name="T7" fmla="*/ 106 h 118"/>
                <a:gd name="T8" fmla="*/ 156 w 171"/>
                <a:gd name="T9" fmla="*/ 74 h 118"/>
                <a:gd name="T10" fmla="*/ 39 w 171"/>
                <a:gd name="T11" fmla="*/ 6 h 118"/>
                <a:gd name="T12" fmla="*/ 7 w 171"/>
                <a:gd name="T13" fmla="*/ 15 h 118"/>
                <a:gd name="T14" fmla="*/ 15 w 171"/>
                <a:gd name="T15" fmla="*/ 48 h 118"/>
                <a:gd name="T16" fmla="*/ 15 w 171"/>
                <a:gd name="T17" fmla="*/ 48 h 118"/>
                <a:gd name="T18" fmla="*/ 15 w 171"/>
                <a:gd name="T19" fmla="*/ 4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8">
                  <a:moveTo>
                    <a:pt x="15" y="48"/>
                  </a:moveTo>
                  <a:cubicBezTo>
                    <a:pt x="132" y="115"/>
                    <a:pt x="132" y="115"/>
                    <a:pt x="132" y="115"/>
                  </a:cubicBezTo>
                  <a:cubicBezTo>
                    <a:pt x="136" y="117"/>
                    <a:pt x="140" y="118"/>
                    <a:pt x="144" y="118"/>
                  </a:cubicBezTo>
                  <a:cubicBezTo>
                    <a:pt x="152" y="118"/>
                    <a:pt x="160" y="114"/>
                    <a:pt x="165" y="106"/>
                  </a:cubicBezTo>
                  <a:cubicBezTo>
                    <a:pt x="171" y="95"/>
                    <a:pt x="167" y="80"/>
                    <a:pt x="156" y="74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28" y="0"/>
                    <a:pt x="13" y="4"/>
                    <a:pt x="7" y="15"/>
                  </a:cubicBezTo>
                  <a:cubicBezTo>
                    <a:pt x="0" y="27"/>
                    <a:pt x="4" y="41"/>
                    <a:pt x="15" y="48"/>
                  </a:cubicBezTo>
                  <a:close/>
                  <a:moveTo>
                    <a:pt x="15" y="48"/>
                  </a:moveTo>
                  <a:cubicBezTo>
                    <a:pt x="15" y="48"/>
                    <a:pt x="15" y="48"/>
                    <a:pt x="15" y="4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7F7F925C-FEB8-048D-2987-8A6BEC6453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2387" y="2949255"/>
              <a:ext cx="152306" cy="40457"/>
            </a:xfrm>
            <a:custGeom>
              <a:avLst/>
              <a:gdLst>
                <a:gd name="T0" fmla="*/ 159 w 183"/>
                <a:gd name="T1" fmla="*/ 0 h 48"/>
                <a:gd name="T2" fmla="*/ 24 w 183"/>
                <a:gd name="T3" fmla="*/ 0 h 48"/>
                <a:gd name="T4" fmla="*/ 0 w 183"/>
                <a:gd name="T5" fmla="*/ 24 h 48"/>
                <a:gd name="T6" fmla="*/ 24 w 183"/>
                <a:gd name="T7" fmla="*/ 48 h 48"/>
                <a:gd name="T8" fmla="*/ 159 w 183"/>
                <a:gd name="T9" fmla="*/ 48 h 48"/>
                <a:gd name="T10" fmla="*/ 183 w 183"/>
                <a:gd name="T11" fmla="*/ 24 h 48"/>
                <a:gd name="T12" fmla="*/ 159 w 183"/>
                <a:gd name="T13" fmla="*/ 0 h 48"/>
                <a:gd name="T14" fmla="*/ 159 w 183"/>
                <a:gd name="T15" fmla="*/ 0 h 48"/>
                <a:gd name="T16" fmla="*/ 159 w 183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3" h="48">
                  <a:moveTo>
                    <a:pt x="159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8"/>
                    <a:pt x="11" y="48"/>
                    <a:pt x="24" y="48"/>
                  </a:cubicBezTo>
                  <a:cubicBezTo>
                    <a:pt x="159" y="48"/>
                    <a:pt x="159" y="48"/>
                    <a:pt x="159" y="48"/>
                  </a:cubicBezTo>
                  <a:cubicBezTo>
                    <a:pt x="172" y="48"/>
                    <a:pt x="183" y="38"/>
                    <a:pt x="183" y="24"/>
                  </a:cubicBezTo>
                  <a:cubicBezTo>
                    <a:pt x="183" y="11"/>
                    <a:pt x="172" y="0"/>
                    <a:pt x="159" y="0"/>
                  </a:cubicBezTo>
                  <a:close/>
                  <a:moveTo>
                    <a:pt x="159" y="0"/>
                  </a:moveTo>
                  <a:cubicBezTo>
                    <a:pt x="159" y="0"/>
                    <a:pt x="159" y="0"/>
                    <a:pt x="15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19707A1B-DBAB-04E5-EC85-455E3E2468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31851" y="2949255"/>
              <a:ext cx="151355" cy="40457"/>
            </a:xfrm>
            <a:custGeom>
              <a:avLst/>
              <a:gdLst>
                <a:gd name="T0" fmla="*/ 182 w 182"/>
                <a:gd name="T1" fmla="*/ 24 h 48"/>
                <a:gd name="T2" fmla="*/ 158 w 182"/>
                <a:gd name="T3" fmla="*/ 0 h 48"/>
                <a:gd name="T4" fmla="*/ 24 w 182"/>
                <a:gd name="T5" fmla="*/ 0 h 48"/>
                <a:gd name="T6" fmla="*/ 0 w 182"/>
                <a:gd name="T7" fmla="*/ 24 h 48"/>
                <a:gd name="T8" fmla="*/ 24 w 182"/>
                <a:gd name="T9" fmla="*/ 48 h 48"/>
                <a:gd name="T10" fmla="*/ 158 w 182"/>
                <a:gd name="T11" fmla="*/ 48 h 48"/>
                <a:gd name="T12" fmla="*/ 182 w 182"/>
                <a:gd name="T13" fmla="*/ 24 h 48"/>
                <a:gd name="T14" fmla="*/ 182 w 182"/>
                <a:gd name="T15" fmla="*/ 24 h 48"/>
                <a:gd name="T16" fmla="*/ 182 w 182"/>
                <a:gd name="T17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48">
                  <a:moveTo>
                    <a:pt x="182" y="24"/>
                  </a:moveTo>
                  <a:cubicBezTo>
                    <a:pt x="182" y="11"/>
                    <a:pt x="172" y="0"/>
                    <a:pt x="158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8"/>
                    <a:pt x="11" y="48"/>
                    <a:pt x="24" y="48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72" y="48"/>
                    <a:pt x="182" y="38"/>
                    <a:pt x="182" y="24"/>
                  </a:cubicBezTo>
                  <a:close/>
                  <a:moveTo>
                    <a:pt x="182" y="24"/>
                  </a:moveTo>
                  <a:cubicBezTo>
                    <a:pt x="182" y="24"/>
                    <a:pt x="182" y="24"/>
                    <a:pt x="182" y="2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8184A031-1472-BF78-47AC-259FC5C38A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30507" y="2704613"/>
              <a:ext cx="142311" cy="98999"/>
            </a:xfrm>
            <a:custGeom>
              <a:avLst/>
              <a:gdLst>
                <a:gd name="T0" fmla="*/ 27 w 171"/>
                <a:gd name="T1" fmla="*/ 118 h 118"/>
                <a:gd name="T2" fmla="*/ 39 w 171"/>
                <a:gd name="T3" fmla="*/ 115 h 118"/>
                <a:gd name="T4" fmla="*/ 155 w 171"/>
                <a:gd name="T5" fmla="*/ 48 h 118"/>
                <a:gd name="T6" fmla="*/ 164 w 171"/>
                <a:gd name="T7" fmla="*/ 15 h 118"/>
                <a:gd name="T8" fmla="*/ 131 w 171"/>
                <a:gd name="T9" fmla="*/ 6 h 118"/>
                <a:gd name="T10" fmla="*/ 15 w 171"/>
                <a:gd name="T11" fmla="*/ 74 h 118"/>
                <a:gd name="T12" fmla="*/ 6 w 171"/>
                <a:gd name="T13" fmla="*/ 106 h 118"/>
                <a:gd name="T14" fmla="*/ 27 w 171"/>
                <a:gd name="T15" fmla="*/ 118 h 118"/>
                <a:gd name="T16" fmla="*/ 27 w 171"/>
                <a:gd name="T17" fmla="*/ 118 h 118"/>
                <a:gd name="T18" fmla="*/ 27 w 171"/>
                <a:gd name="T1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8">
                  <a:moveTo>
                    <a:pt x="27" y="118"/>
                  </a:moveTo>
                  <a:cubicBezTo>
                    <a:pt x="31" y="118"/>
                    <a:pt x="35" y="117"/>
                    <a:pt x="39" y="115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67" y="41"/>
                    <a:pt x="171" y="27"/>
                    <a:pt x="164" y="15"/>
                  </a:cubicBezTo>
                  <a:cubicBezTo>
                    <a:pt x="157" y="4"/>
                    <a:pt x="143" y="0"/>
                    <a:pt x="131" y="6"/>
                  </a:cubicBezTo>
                  <a:cubicBezTo>
                    <a:pt x="15" y="74"/>
                    <a:pt x="15" y="74"/>
                    <a:pt x="15" y="74"/>
                  </a:cubicBezTo>
                  <a:cubicBezTo>
                    <a:pt x="3" y="80"/>
                    <a:pt x="0" y="95"/>
                    <a:pt x="6" y="106"/>
                  </a:cubicBezTo>
                  <a:cubicBezTo>
                    <a:pt x="11" y="114"/>
                    <a:pt x="19" y="118"/>
                    <a:pt x="27" y="118"/>
                  </a:cubicBezTo>
                  <a:close/>
                  <a:moveTo>
                    <a:pt x="27" y="118"/>
                  </a:moveTo>
                  <a:cubicBezTo>
                    <a:pt x="27" y="118"/>
                    <a:pt x="27" y="118"/>
                    <a:pt x="27" y="11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D56A0E1E-EB80-9809-8F66-EBD3874CA7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93726" y="3132975"/>
              <a:ext cx="142311" cy="99951"/>
            </a:xfrm>
            <a:custGeom>
              <a:avLst/>
              <a:gdLst>
                <a:gd name="T0" fmla="*/ 132 w 171"/>
                <a:gd name="T1" fmla="*/ 7 h 119"/>
                <a:gd name="T2" fmla="*/ 15 w 171"/>
                <a:gd name="T3" fmla="*/ 74 h 119"/>
                <a:gd name="T4" fmla="*/ 7 w 171"/>
                <a:gd name="T5" fmla="*/ 107 h 119"/>
                <a:gd name="T6" fmla="*/ 28 w 171"/>
                <a:gd name="T7" fmla="*/ 119 h 119"/>
                <a:gd name="T8" fmla="*/ 39 w 171"/>
                <a:gd name="T9" fmla="*/ 115 h 119"/>
                <a:gd name="T10" fmla="*/ 156 w 171"/>
                <a:gd name="T11" fmla="*/ 48 h 119"/>
                <a:gd name="T12" fmla="*/ 165 w 171"/>
                <a:gd name="T13" fmla="*/ 15 h 119"/>
                <a:gd name="T14" fmla="*/ 132 w 171"/>
                <a:gd name="T15" fmla="*/ 7 h 119"/>
                <a:gd name="T16" fmla="*/ 132 w 171"/>
                <a:gd name="T17" fmla="*/ 7 h 119"/>
                <a:gd name="T18" fmla="*/ 132 w 171"/>
                <a:gd name="T19" fmla="*/ 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9">
                  <a:moveTo>
                    <a:pt x="132" y="7"/>
                  </a:moveTo>
                  <a:cubicBezTo>
                    <a:pt x="15" y="74"/>
                    <a:pt x="15" y="74"/>
                    <a:pt x="15" y="74"/>
                  </a:cubicBezTo>
                  <a:cubicBezTo>
                    <a:pt x="4" y="80"/>
                    <a:pt x="0" y="95"/>
                    <a:pt x="7" y="107"/>
                  </a:cubicBezTo>
                  <a:cubicBezTo>
                    <a:pt x="11" y="114"/>
                    <a:pt x="19" y="119"/>
                    <a:pt x="28" y="119"/>
                  </a:cubicBezTo>
                  <a:cubicBezTo>
                    <a:pt x="32" y="119"/>
                    <a:pt x="36" y="118"/>
                    <a:pt x="39" y="115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67" y="42"/>
                    <a:pt x="171" y="27"/>
                    <a:pt x="165" y="15"/>
                  </a:cubicBezTo>
                  <a:cubicBezTo>
                    <a:pt x="158" y="4"/>
                    <a:pt x="143" y="0"/>
                    <a:pt x="132" y="7"/>
                  </a:cubicBezTo>
                  <a:close/>
                  <a:moveTo>
                    <a:pt x="132" y="7"/>
                  </a:moveTo>
                  <a:cubicBezTo>
                    <a:pt x="132" y="7"/>
                    <a:pt x="132" y="7"/>
                    <a:pt x="132" y="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342FEF04-AE9B-2F41-52E1-B51295369F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95336" y="2526606"/>
              <a:ext cx="101379" cy="140883"/>
            </a:xfrm>
            <a:custGeom>
              <a:avLst/>
              <a:gdLst>
                <a:gd name="T0" fmla="*/ 15 w 122"/>
                <a:gd name="T1" fmla="*/ 165 h 168"/>
                <a:gd name="T2" fmla="*/ 27 w 122"/>
                <a:gd name="T3" fmla="*/ 168 h 168"/>
                <a:gd name="T4" fmla="*/ 48 w 122"/>
                <a:gd name="T5" fmla="*/ 156 h 168"/>
                <a:gd name="T6" fmla="*/ 115 w 122"/>
                <a:gd name="T7" fmla="*/ 39 h 168"/>
                <a:gd name="T8" fmla="*/ 107 w 122"/>
                <a:gd name="T9" fmla="*/ 7 h 168"/>
                <a:gd name="T10" fmla="*/ 74 w 122"/>
                <a:gd name="T11" fmla="*/ 15 h 168"/>
                <a:gd name="T12" fmla="*/ 7 w 122"/>
                <a:gd name="T13" fmla="*/ 132 h 168"/>
                <a:gd name="T14" fmla="*/ 15 w 122"/>
                <a:gd name="T15" fmla="*/ 165 h 168"/>
                <a:gd name="T16" fmla="*/ 15 w 122"/>
                <a:gd name="T17" fmla="*/ 165 h 168"/>
                <a:gd name="T18" fmla="*/ 15 w 122"/>
                <a:gd name="T19" fmla="*/ 165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68">
                  <a:moveTo>
                    <a:pt x="15" y="165"/>
                  </a:moveTo>
                  <a:cubicBezTo>
                    <a:pt x="19" y="167"/>
                    <a:pt x="23" y="168"/>
                    <a:pt x="27" y="168"/>
                  </a:cubicBezTo>
                  <a:cubicBezTo>
                    <a:pt x="36" y="168"/>
                    <a:pt x="44" y="164"/>
                    <a:pt x="48" y="156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22" y="28"/>
                    <a:pt x="118" y="13"/>
                    <a:pt x="107" y="7"/>
                  </a:cubicBezTo>
                  <a:cubicBezTo>
                    <a:pt x="95" y="0"/>
                    <a:pt x="80" y="4"/>
                    <a:pt x="74" y="15"/>
                  </a:cubicBezTo>
                  <a:cubicBezTo>
                    <a:pt x="7" y="132"/>
                    <a:pt x="7" y="132"/>
                    <a:pt x="7" y="132"/>
                  </a:cubicBezTo>
                  <a:cubicBezTo>
                    <a:pt x="0" y="143"/>
                    <a:pt x="4" y="158"/>
                    <a:pt x="15" y="165"/>
                  </a:cubicBezTo>
                  <a:close/>
                  <a:moveTo>
                    <a:pt x="15" y="165"/>
                  </a:moveTo>
                  <a:cubicBezTo>
                    <a:pt x="15" y="165"/>
                    <a:pt x="15" y="165"/>
                    <a:pt x="15" y="16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</p:grpSp>
      <p:sp>
        <p:nvSpPr>
          <p:cNvPr id="33" name="Rectángulo 32">
            <a:extLst>
              <a:ext uri="{FF2B5EF4-FFF2-40B4-BE49-F238E27FC236}">
                <a16:creationId xmlns:a16="http://schemas.microsoft.com/office/drawing/2014/main" id="{B3551ED2-C657-28DB-AE34-96486C6192A2}"/>
              </a:ext>
            </a:extLst>
          </p:cNvPr>
          <p:cNvSpPr/>
          <p:nvPr/>
        </p:nvSpPr>
        <p:spPr>
          <a:xfrm>
            <a:off x="6912875" y="4134192"/>
            <a:ext cx="16181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es-MX" sz="1400">
                <a:solidFill>
                  <a:schemeClr val="bg1"/>
                </a:solidFill>
                <a:latin typeface="Trebuchet MS" panose="020B0603020202020204"/>
              </a:rPr>
              <a:t>Desarrollo integral y Calidad de vida Universitaria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024290F-12A6-CCE9-1882-130043E1CA06}"/>
              </a:ext>
            </a:extLst>
          </p:cNvPr>
          <p:cNvSpPr/>
          <p:nvPr/>
        </p:nvSpPr>
        <p:spPr>
          <a:xfrm>
            <a:off x="5310638" y="4155515"/>
            <a:ext cx="14925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es-MX" sz="1200">
                <a:solidFill>
                  <a:schemeClr val="bg1"/>
                </a:solidFill>
                <a:latin typeface="Trebuchet MS" panose="020B0603020202020204"/>
              </a:rPr>
              <a:t>Cumplimiento del plan de mejoramiento de condiciones institucionales</a:t>
            </a:r>
          </a:p>
        </p:txBody>
      </p:sp>
      <p:grpSp>
        <p:nvGrpSpPr>
          <p:cNvPr id="36" name="Group 37">
            <a:extLst>
              <a:ext uri="{FF2B5EF4-FFF2-40B4-BE49-F238E27FC236}">
                <a16:creationId xmlns:a16="http://schemas.microsoft.com/office/drawing/2014/main" id="{DB7FC50D-9CFA-973D-0106-1F91B46BDA1C}"/>
              </a:ext>
            </a:extLst>
          </p:cNvPr>
          <p:cNvGrpSpPr/>
          <p:nvPr/>
        </p:nvGrpSpPr>
        <p:grpSpPr>
          <a:xfrm>
            <a:off x="5564179" y="3172975"/>
            <a:ext cx="978210" cy="753639"/>
            <a:chOff x="2700338" y="8651875"/>
            <a:chExt cx="6545262" cy="6543675"/>
          </a:xfrm>
          <a:solidFill>
            <a:schemeClr val="bg1"/>
          </a:solidFill>
        </p:grpSpPr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484C1D8C-8D40-C7AE-A9B3-8D78CA6E81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0338" y="10820400"/>
              <a:ext cx="4376737" cy="4375150"/>
            </a:xfrm>
            <a:custGeom>
              <a:avLst/>
              <a:gdLst>
                <a:gd name="T0" fmla="*/ 477 w 1376"/>
                <a:gd name="T1" fmla="*/ 1360 h 1376"/>
                <a:gd name="T2" fmla="*/ 312 w 1376"/>
                <a:gd name="T3" fmla="*/ 1212 h 1376"/>
                <a:gd name="T4" fmla="*/ 237 w 1376"/>
                <a:gd name="T5" fmla="*/ 1044 h 1376"/>
                <a:gd name="T6" fmla="*/ 64 w 1376"/>
                <a:gd name="T7" fmla="*/ 1013 h 1376"/>
                <a:gd name="T8" fmla="*/ 51 w 1376"/>
                <a:gd name="T9" fmla="*/ 793 h 1376"/>
                <a:gd name="T10" fmla="*/ 117 w 1376"/>
                <a:gd name="T11" fmla="*/ 621 h 1376"/>
                <a:gd name="T12" fmla="*/ 16 w 1376"/>
                <a:gd name="T13" fmla="*/ 476 h 1376"/>
                <a:gd name="T14" fmla="*/ 164 w 1376"/>
                <a:gd name="T15" fmla="*/ 312 h 1376"/>
                <a:gd name="T16" fmla="*/ 332 w 1376"/>
                <a:gd name="T17" fmla="*/ 237 h 1376"/>
                <a:gd name="T18" fmla="*/ 363 w 1376"/>
                <a:gd name="T19" fmla="*/ 63 h 1376"/>
                <a:gd name="T20" fmla="*/ 583 w 1376"/>
                <a:gd name="T21" fmla="*/ 51 h 1376"/>
                <a:gd name="T22" fmla="*/ 755 w 1376"/>
                <a:gd name="T23" fmla="*/ 116 h 1376"/>
                <a:gd name="T24" fmla="*/ 900 w 1376"/>
                <a:gd name="T25" fmla="*/ 16 h 1376"/>
                <a:gd name="T26" fmla="*/ 1064 w 1376"/>
                <a:gd name="T27" fmla="*/ 163 h 1376"/>
                <a:gd name="T28" fmla="*/ 1139 w 1376"/>
                <a:gd name="T29" fmla="*/ 331 h 1376"/>
                <a:gd name="T30" fmla="*/ 1313 w 1376"/>
                <a:gd name="T31" fmla="*/ 362 h 1376"/>
                <a:gd name="T32" fmla="*/ 1360 w 1376"/>
                <a:gd name="T33" fmla="*/ 476 h 1376"/>
                <a:gd name="T34" fmla="*/ 1260 w 1376"/>
                <a:gd name="T35" fmla="*/ 621 h 1376"/>
                <a:gd name="T36" fmla="*/ 1325 w 1376"/>
                <a:gd name="T37" fmla="*/ 793 h 1376"/>
                <a:gd name="T38" fmla="*/ 1313 w 1376"/>
                <a:gd name="T39" fmla="*/ 1013 h 1376"/>
                <a:gd name="T40" fmla="*/ 1139 w 1376"/>
                <a:gd name="T41" fmla="*/ 1044 h 1376"/>
                <a:gd name="T42" fmla="*/ 1064 w 1376"/>
                <a:gd name="T43" fmla="*/ 1212 h 1376"/>
                <a:gd name="T44" fmla="*/ 900 w 1376"/>
                <a:gd name="T45" fmla="*/ 1360 h 1376"/>
                <a:gd name="T46" fmla="*/ 755 w 1376"/>
                <a:gd name="T47" fmla="*/ 1259 h 1376"/>
                <a:gd name="T48" fmla="*/ 583 w 1376"/>
                <a:gd name="T49" fmla="*/ 1325 h 1376"/>
                <a:gd name="T50" fmla="*/ 403 w 1376"/>
                <a:gd name="T51" fmla="*/ 1230 h 1376"/>
                <a:gd name="T52" fmla="*/ 544 w 1376"/>
                <a:gd name="T53" fmla="*/ 1210 h 1376"/>
                <a:gd name="T54" fmla="*/ 748 w 1376"/>
                <a:gd name="T55" fmla="*/ 1167 h 1376"/>
                <a:gd name="T56" fmla="*/ 870 w 1376"/>
                <a:gd name="T57" fmla="*/ 1273 h 1376"/>
                <a:gd name="T58" fmla="*/ 956 w 1376"/>
                <a:gd name="T59" fmla="*/ 1159 h 1376"/>
                <a:gd name="T60" fmla="*/ 1070 w 1376"/>
                <a:gd name="T61" fmla="*/ 985 h 1376"/>
                <a:gd name="T62" fmla="*/ 1230 w 1376"/>
                <a:gd name="T63" fmla="*/ 973 h 1376"/>
                <a:gd name="T64" fmla="*/ 1211 w 1376"/>
                <a:gd name="T65" fmla="*/ 832 h 1376"/>
                <a:gd name="T66" fmla="*/ 1168 w 1376"/>
                <a:gd name="T67" fmla="*/ 628 h 1376"/>
                <a:gd name="T68" fmla="*/ 1274 w 1376"/>
                <a:gd name="T69" fmla="*/ 506 h 1376"/>
                <a:gd name="T70" fmla="*/ 1160 w 1376"/>
                <a:gd name="T71" fmla="*/ 420 h 1376"/>
                <a:gd name="T72" fmla="*/ 986 w 1376"/>
                <a:gd name="T73" fmla="*/ 306 h 1376"/>
                <a:gd name="T74" fmla="*/ 974 w 1376"/>
                <a:gd name="T75" fmla="*/ 146 h 1376"/>
                <a:gd name="T76" fmla="*/ 833 w 1376"/>
                <a:gd name="T77" fmla="*/ 165 h 1376"/>
                <a:gd name="T78" fmla="*/ 629 w 1376"/>
                <a:gd name="T79" fmla="*/ 208 h 1376"/>
                <a:gd name="T80" fmla="*/ 507 w 1376"/>
                <a:gd name="T81" fmla="*/ 102 h 1376"/>
                <a:gd name="T82" fmla="*/ 421 w 1376"/>
                <a:gd name="T83" fmla="*/ 216 h 1376"/>
                <a:gd name="T84" fmla="*/ 307 w 1376"/>
                <a:gd name="T85" fmla="*/ 390 h 1376"/>
                <a:gd name="T86" fmla="*/ 146 w 1376"/>
                <a:gd name="T87" fmla="*/ 402 h 1376"/>
                <a:gd name="T88" fmla="*/ 166 w 1376"/>
                <a:gd name="T89" fmla="*/ 543 h 1376"/>
                <a:gd name="T90" fmla="*/ 209 w 1376"/>
                <a:gd name="T91" fmla="*/ 747 h 1376"/>
                <a:gd name="T92" fmla="*/ 103 w 1376"/>
                <a:gd name="T93" fmla="*/ 869 h 1376"/>
                <a:gd name="T94" fmla="*/ 217 w 1376"/>
                <a:gd name="T95" fmla="*/ 955 h 1376"/>
                <a:gd name="T96" fmla="*/ 391 w 1376"/>
                <a:gd name="T97" fmla="*/ 1069 h 1376"/>
                <a:gd name="T98" fmla="*/ 403 w 1376"/>
                <a:gd name="T99" fmla="*/ 1230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76" h="1376">
                  <a:moveTo>
                    <a:pt x="509" y="1366"/>
                  </a:moveTo>
                  <a:cubicBezTo>
                    <a:pt x="498" y="1366"/>
                    <a:pt x="487" y="1364"/>
                    <a:pt x="477" y="1360"/>
                  </a:cubicBezTo>
                  <a:cubicBezTo>
                    <a:pt x="363" y="1312"/>
                    <a:pt x="363" y="1312"/>
                    <a:pt x="363" y="1312"/>
                  </a:cubicBezTo>
                  <a:cubicBezTo>
                    <a:pt x="324" y="1296"/>
                    <a:pt x="302" y="1253"/>
                    <a:pt x="312" y="1212"/>
                  </a:cubicBezTo>
                  <a:cubicBezTo>
                    <a:pt x="319" y="1188"/>
                    <a:pt x="325" y="1163"/>
                    <a:pt x="332" y="1139"/>
                  </a:cubicBezTo>
                  <a:cubicBezTo>
                    <a:pt x="297" y="1111"/>
                    <a:pt x="265" y="1079"/>
                    <a:pt x="237" y="1044"/>
                  </a:cubicBezTo>
                  <a:cubicBezTo>
                    <a:pt x="213" y="1051"/>
                    <a:pt x="188" y="1057"/>
                    <a:pt x="164" y="1064"/>
                  </a:cubicBezTo>
                  <a:cubicBezTo>
                    <a:pt x="123" y="1074"/>
                    <a:pt x="80" y="1052"/>
                    <a:pt x="64" y="1013"/>
                  </a:cubicBezTo>
                  <a:cubicBezTo>
                    <a:pt x="16" y="899"/>
                    <a:pt x="16" y="899"/>
                    <a:pt x="16" y="899"/>
                  </a:cubicBezTo>
                  <a:cubicBezTo>
                    <a:pt x="0" y="860"/>
                    <a:pt x="15" y="815"/>
                    <a:pt x="51" y="793"/>
                  </a:cubicBezTo>
                  <a:cubicBezTo>
                    <a:pt x="73" y="780"/>
                    <a:pt x="95" y="767"/>
                    <a:pt x="117" y="754"/>
                  </a:cubicBezTo>
                  <a:cubicBezTo>
                    <a:pt x="112" y="710"/>
                    <a:pt x="112" y="665"/>
                    <a:pt x="117" y="621"/>
                  </a:cubicBezTo>
                  <a:cubicBezTo>
                    <a:pt x="95" y="608"/>
                    <a:pt x="73" y="595"/>
                    <a:pt x="51" y="582"/>
                  </a:cubicBezTo>
                  <a:cubicBezTo>
                    <a:pt x="15" y="561"/>
                    <a:pt x="0" y="515"/>
                    <a:pt x="16" y="476"/>
                  </a:cubicBezTo>
                  <a:cubicBezTo>
                    <a:pt x="64" y="362"/>
                    <a:pt x="64" y="362"/>
                    <a:pt x="64" y="362"/>
                  </a:cubicBezTo>
                  <a:cubicBezTo>
                    <a:pt x="80" y="323"/>
                    <a:pt x="123" y="301"/>
                    <a:pt x="164" y="312"/>
                  </a:cubicBezTo>
                  <a:cubicBezTo>
                    <a:pt x="188" y="318"/>
                    <a:pt x="213" y="324"/>
                    <a:pt x="237" y="331"/>
                  </a:cubicBezTo>
                  <a:cubicBezTo>
                    <a:pt x="265" y="296"/>
                    <a:pt x="297" y="264"/>
                    <a:pt x="332" y="237"/>
                  </a:cubicBezTo>
                  <a:cubicBezTo>
                    <a:pt x="325" y="212"/>
                    <a:pt x="319" y="187"/>
                    <a:pt x="312" y="163"/>
                  </a:cubicBezTo>
                  <a:cubicBezTo>
                    <a:pt x="302" y="122"/>
                    <a:pt x="324" y="79"/>
                    <a:pt x="363" y="63"/>
                  </a:cubicBezTo>
                  <a:cubicBezTo>
                    <a:pt x="477" y="16"/>
                    <a:pt x="477" y="16"/>
                    <a:pt x="477" y="16"/>
                  </a:cubicBezTo>
                  <a:cubicBezTo>
                    <a:pt x="516" y="0"/>
                    <a:pt x="561" y="15"/>
                    <a:pt x="583" y="51"/>
                  </a:cubicBezTo>
                  <a:cubicBezTo>
                    <a:pt x="596" y="72"/>
                    <a:pt x="609" y="94"/>
                    <a:pt x="622" y="116"/>
                  </a:cubicBezTo>
                  <a:cubicBezTo>
                    <a:pt x="666" y="111"/>
                    <a:pt x="711" y="111"/>
                    <a:pt x="755" y="116"/>
                  </a:cubicBezTo>
                  <a:cubicBezTo>
                    <a:pt x="768" y="94"/>
                    <a:pt x="781" y="72"/>
                    <a:pt x="794" y="51"/>
                  </a:cubicBezTo>
                  <a:cubicBezTo>
                    <a:pt x="815" y="15"/>
                    <a:pt x="861" y="0"/>
                    <a:pt x="900" y="16"/>
                  </a:cubicBezTo>
                  <a:cubicBezTo>
                    <a:pt x="1014" y="63"/>
                    <a:pt x="1014" y="63"/>
                    <a:pt x="1014" y="63"/>
                  </a:cubicBezTo>
                  <a:cubicBezTo>
                    <a:pt x="1053" y="79"/>
                    <a:pt x="1075" y="122"/>
                    <a:pt x="1064" y="163"/>
                  </a:cubicBezTo>
                  <a:cubicBezTo>
                    <a:pt x="1058" y="187"/>
                    <a:pt x="1052" y="212"/>
                    <a:pt x="1045" y="237"/>
                  </a:cubicBezTo>
                  <a:cubicBezTo>
                    <a:pt x="1080" y="264"/>
                    <a:pt x="1112" y="296"/>
                    <a:pt x="1139" y="331"/>
                  </a:cubicBezTo>
                  <a:cubicBezTo>
                    <a:pt x="1164" y="324"/>
                    <a:pt x="1189" y="318"/>
                    <a:pt x="1213" y="312"/>
                  </a:cubicBezTo>
                  <a:cubicBezTo>
                    <a:pt x="1254" y="301"/>
                    <a:pt x="1297" y="323"/>
                    <a:pt x="1313" y="362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76" y="515"/>
                    <a:pt x="1361" y="561"/>
                    <a:pt x="1325" y="582"/>
                  </a:cubicBezTo>
                  <a:cubicBezTo>
                    <a:pt x="1304" y="595"/>
                    <a:pt x="1282" y="608"/>
                    <a:pt x="1260" y="621"/>
                  </a:cubicBezTo>
                  <a:cubicBezTo>
                    <a:pt x="1265" y="665"/>
                    <a:pt x="1265" y="710"/>
                    <a:pt x="1260" y="754"/>
                  </a:cubicBezTo>
                  <a:cubicBezTo>
                    <a:pt x="1282" y="767"/>
                    <a:pt x="1304" y="780"/>
                    <a:pt x="1325" y="793"/>
                  </a:cubicBezTo>
                  <a:cubicBezTo>
                    <a:pt x="1361" y="815"/>
                    <a:pt x="1376" y="860"/>
                    <a:pt x="1360" y="899"/>
                  </a:cubicBezTo>
                  <a:cubicBezTo>
                    <a:pt x="1313" y="1013"/>
                    <a:pt x="1313" y="1013"/>
                    <a:pt x="1313" y="1013"/>
                  </a:cubicBezTo>
                  <a:cubicBezTo>
                    <a:pt x="1297" y="1052"/>
                    <a:pt x="1254" y="1074"/>
                    <a:pt x="1213" y="1064"/>
                  </a:cubicBezTo>
                  <a:cubicBezTo>
                    <a:pt x="1189" y="1057"/>
                    <a:pt x="1164" y="1051"/>
                    <a:pt x="1139" y="1044"/>
                  </a:cubicBezTo>
                  <a:cubicBezTo>
                    <a:pt x="1112" y="1079"/>
                    <a:pt x="1080" y="1111"/>
                    <a:pt x="1045" y="1139"/>
                  </a:cubicBezTo>
                  <a:cubicBezTo>
                    <a:pt x="1052" y="1164"/>
                    <a:pt x="1058" y="1188"/>
                    <a:pt x="1064" y="1212"/>
                  </a:cubicBezTo>
                  <a:cubicBezTo>
                    <a:pt x="1075" y="1253"/>
                    <a:pt x="1053" y="1296"/>
                    <a:pt x="1014" y="1312"/>
                  </a:cubicBezTo>
                  <a:cubicBezTo>
                    <a:pt x="900" y="1360"/>
                    <a:pt x="900" y="1360"/>
                    <a:pt x="900" y="1360"/>
                  </a:cubicBezTo>
                  <a:cubicBezTo>
                    <a:pt x="861" y="1376"/>
                    <a:pt x="815" y="1361"/>
                    <a:pt x="794" y="1325"/>
                  </a:cubicBezTo>
                  <a:cubicBezTo>
                    <a:pt x="781" y="1303"/>
                    <a:pt x="768" y="1281"/>
                    <a:pt x="755" y="1259"/>
                  </a:cubicBezTo>
                  <a:cubicBezTo>
                    <a:pt x="711" y="1264"/>
                    <a:pt x="666" y="1264"/>
                    <a:pt x="622" y="1259"/>
                  </a:cubicBezTo>
                  <a:cubicBezTo>
                    <a:pt x="609" y="1281"/>
                    <a:pt x="596" y="1303"/>
                    <a:pt x="583" y="1325"/>
                  </a:cubicBezTo>
                  <a:cubicBezTo>
                    <a:pt x="567" y="1351"/>
                    <a:pt x="539" y="1366"/>
                    <a:pt x="509" y="1366"/>
                  </a:cubicBezTo>
                  <a:close/>
                  <a:moveTo>
                    <a:pt x="403" y="1230"/>
                  </a:moveTo>
                  <a:cubicBezTo>
                    <a:pt x="507" y="1273"/>
                    <a:pt x="507" y="1273"/>
                    <a:pt x="507" y="1273"/>
                  </a:cubicBezTo>
                  <a:cubicBezTo>
                    <a:pt x="519" y="1252"/>
                    <a:pt x="532" y="1231"/>
                    <a:pt x="544" y="1210"/>
                  </a:cubicBezTo>
                  <a:cubicBezTo>
                    <a:pt x="562" y="1180"/>
                    <a:pt x="595" y="1163"/>
                    <a:pt x="629" y="1167"/>
                  </a:cubicBezTo>
                  <a:cubicBezTo>
                    <a:pt x="669" y="1172"/>
                    <a:pt x="708" y="1172"/>
                    <a:pt x="748" y="1167"/>
                  </a:cubicBezTo>
                  <a:cubicBezTo>
                    <a:pt x="782" y="1163"/>
                    <a:pt x="815" y="1180"/>
                    <a:pt x="833" y="1210"/>
                  </a:cubicBezTo>
                  <a:cubicBezTo>
                    <a:pt x="845" y="1231"/>
                    <a:pt x="857" y="1252"/>
                    <a:pt x="870" y="1273"/>
                  </a:cubicBezTo>
                  <a:cubicBezTo>
                    <a:pt x="974" y="1230"/>
                    <a:pt x="974" y="1230"/>
                    <a:pt x="974" y="1230"/>
                  </a:cubicBezTo>
                  <a:cubicBezTo>
                    <a:pt x="968" y="1206"/>
                    <a:pt x="962" y="1183"/>
                    <a:pt x="956" y="1159"/>
                  </a:cubicBezTo>
                  <a:cubicBezTo>
                    <a:pt x="947" y="1125"/>
                    <a:pt x="958" y="1090"/>
                    <a:pt x="986" y="1069"/>
                  </a:cubicBezTo>
                  <a:cubicBezTo>
                    <a:pt x="1017" y="1044"/>
                    <a:pt x="1045" y="1016"/>
                    <a:pt x="1070" y="985"/>
                  </a:cubicBezTo>
                  <a:cubicBezTo>
                    <a:pt x="1091" y="958"/>
                    <a:pt x="1126" y="946"/>
                    <a:pt x="1160" y="955"/>
                  </a:cubicBezTo>
                  <a:cubicBezTo>
                    <a:pt x="1183" y="961"/>
                    <a:pt x="1207" y="967"/>
                    <a:pt x="1230" y="973"/>
                  </a:cubicBezTo>
                  <a:cubicBezTo>
                    <a:pt x="1274" y="869"/>
                    <a:pt x="1274" y="869"/>
                    <a:pt x="1274" y="869"/>
                  </a:cubicBezTo>
                  <a:cubicBezTo>
                    <a:pt x="1253" y="856"/>
                    <a:pt x="1232" y="844"/>
                    <a:pt x="1211" y="832"/>
                  </a:cubicBezTo>
                  <a:cubicBezTo>
                    <a:pt x="1181" y="814"/>
                    <a:pt x="1164" y="781"/>
                    <a:pt x="1168" y="747"/>
                  </a:cubicBezTo>
                  <a:cubicBezTo>
                    <a:pt x="1173" y="707"/>
                    <a:pt x="1173" y="668"/>
                    <a:pt x="1168" y="628"/>
                  </a:cubicBezTo>
                  <a:cubicBezTo>
                    <a:pt x="1164" y="594"/>
                    <a:pt x="1181" y="561"/>
                    <a:pt x="1211" y="543"/>
                  </a:cubicBezTo>
                  <a:cubicBezTo>
                    <a:pt x="1232" y="531"/>
                    <a:pt x="1253" y="519"/>
                    <a:pt x="1274" y="506"/>
                  </a:cubicBezTo>
                  <a:cubicBezTo>
                    <a:pt x="1230" y="402"/>
                    <a:pt x="1230" y="402"/>
                    <a:pt x="1230" y="402"/>
                  </a:cubicBezTo>
                  <a:cubicBezTo>
                    <a:pt x="1207" y="408"/>
                    <a:pt x="1183" y="414"/>
                    <a:pt x="1160" y="420"/>
                  </a:cubicBezTo>
                  <a:cubicBezTo>
                    <a:pt x="1126" y="429"/>
                    <a:pt x="1091" y="418"/>
                    <a:pt x="1070" y="390"/>
                  </a:cubicBezTo>
                  <a:cubicBezTo>
                    <a:pt x="1045" y="359"/>
                    <a:pt x="1017" y="331"/>
                    <a:pt x="986" y="306"/>
                  </a:cubicBezTo>
                  <a:cubicBezTo>
                    <a:pt x="958" y="285"/>
                    <a:pt x="947" y="250"/>
                    <a:pt x="956" y="216"/>
                  </a:cubicBezTo>
                  <a:cubicBezTo>
                    <a:pt x="962" y="193"/>
                    <a:pt x="968" y="169"/>
                    <a:pt x="974" y="146"/>
                  </a:cubicBezTo>
                  <a:cubicBezTo>
                    <a:pt x="870" y="102"/>
                    <a:pt x="870" y="102"/>
                    <a:pt x="870" y="102"/>
                  </a:cubicBezTo>
                  <a:cubicBezTo>
                    <a:pt x="857" y="123"/>
                    <a:pt x="845" y="144"/>
                    <a:pt x="833" y="165"/>
                  </a:cubicBezTo>
                  <a:cubicBezTo>
                    <a:pt x="815" y="195"/>
                    <a:pt x="782" y="212"/>
                    <a:pt x="748" y="208"/>
                  </a:cubicBezTo>
                  <a:cubicBezTo>
                    <a:pt x="708" y="203"/>
                    <a:pt x="668" y="203"/>
                    <a:pt x="629" y="208"/>
                  </a:cubicBezTo>
                  <a:cubicBezTo>
                    <a:pt x="595" y="212"/>
                    <a:pt x="561" y="195"/>
                    <a:pt x="544" y="165"/>
                  </a:cubicBezTo>
                  <a:cubicBezTo>
                    <a:pt x="532" y="144"/>
                    <a:pt x="519" y="123"/>
                    <a:pt x="507" y="102"/>
                  </a:cubicBezTo>
                  <a:cubicBezTo>
                    <a:pt x="403" y="146"/>
                    <a:pt x="403" y="146"/>
                    <a:pt x="403" y="146"/>
                  </a:cubicBezTo>
                  <a:cubicBezTo>
                    <a:pt x="409" y="169"/>
                    <a:pt x="415" y="193"/>
                    <a:pt x="421" y="216"/>
                  </a:cubicBezTo>
                  <a:cubicBezTo>
                    <a:pt x="430" y="250"/>
                    <a:pt x="418" y="285"/>
                    <a:pt x="391" y="306"/>
                  </a:cubicBezTo>
                  <a:cubicBezTo>
                    <a:pt x="360" y="331"/>
                    <a:pt x="332" y="359"/>
                    <a:pt x="307" y="390"/>
                  </a:cubicBezTo>
                  <a:cubicBezTo>
                    <a:pt x="286" y="418"/>
                    <a:pt x="251" y="429"/>
                    <a:pt x="217" y="420"/>
                  </a:cubicBezTo>
                  <a:cubicBezTo>
                    <a:pt x="193" y="414"/>
                    <a:pt x="170" y="408"/>
                    <a:pt x="146" y="402"/>
                  </a:cubicBezTo>
                  <a:cubicBezTo>
                    <a:pt x="103" y="506"/>
                    <a:pt x="103" y="506"/>
                    <a:pt x="103" y="506"/>
                  </a:cubicBezTo>
                  <a:cubicBezTo>
                    <a:pt x="124" y="519"/>
                    <a:pt x="145" y="531"/>
                    <a:pt x="166" y="543"/>
                  </a:cubicBezTo>
                  <a:cubicBezTo>
                    <a:pt x="196" y="561"/>
                    <a:pt x="213" y="594"/>
                    <a:pt x="209" y="628"/>
                  </a:cubicBezTo>
                  <a:cubicBezTo>
                    <a:pt x="204" y="668"/>
                    <a:pt x="204" y="708"/>
                    <a:pt x="209" y="747"/>
                  </a:cubicBezTo>
                  <a:cubicBezTo>
                    <a:pt x="213" y="781"/>
                    <a:pt x="196" y="815"/>
                    <a:pt x="166" y="832"/>
                  </a:cubicBezTo>
                  <a:cubicBezTo>
                    <a:pt x="145" y="844"/>
                    <a:pt x="124" y="856"/>
                    <a:pt x="103" y="869"/>
                  </a:cubicBezTo>
                  <a:cubicBezTo>
                    <a:pt x="146" y="973"/>
                    <a:pt x="146" y="973"/>
                    <a:pt x="146" y="973"/>
                  </a:cubicBezTo>
                  <a:cubicBezTo>
                    <a:pt x="170" y="968"/>
                    <a:pt x="193" y="961"/>
                    <a:pt x="217" y="955"/>
                  </a:cubicBezTo>
                  <a:cubicBezTo>
                    <a:pt x="251" y="946"/>
                    <a:pt x="286" y="958"/>
                    <a:pt x="307" y="985"/>
                  </a:cubicBezTo>
                  <a:cubicBezTo>
                    <a:pt x="332" y="1016"/>
                    <a:pt x="360" y="1044"/>
                    <a:pt x="391" y="1069"/>
                  </a:cubicBezTo>
                  <a:cubicBezTo>
                    <a:pt x="418" y="1090"/>
                    <a:pt x="430" y="1125"/>
                    <a:pt x="421" y="1159"/>
                  </a:cubicBezTo>
                  <a:cubicBezTo>
                    <a:pt x="415" y="1183"/>
                    <a:pt x="409" y="1206"/>
                    <a:pt x="403" y="12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DCFDA321-AC4A-FFB2-1C02-DED8A6B408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62375" y="11879263"/>
              <a:ext cx="2255837" cy="2120900"/>
            </a:xfrm>
            <a:custGeom>
              <a:avLst/>
              <a:gdLst>
                <a:gd name="T0" fmla="*/ 354 w 709"/>
                <a:gd name="T1" fmla="*/ 667 h 667"/>
                <a:gd name="T2" fmla="*/ 235 w 709"/>
                <a:gd name="T3" fmla="*/ 643 h 667"/>
                <a:gd name="T4" fmla="*/ 66 w 709"/>
                <a:gd name="T5" fmla="*/ 474 h 667"/>
                <a:gd name="T6" fmla="*/ 235 w 709"/>
                <a:gd name="T7" fmla="*/ 66 h 667"/>
                <a:gd name="T8" fmla="*/ 643 w 709"/>
                <a:gd name="T9" fmla="*/ 235 h 667"/>
                <a:gd name="T10" fmla="*/ 643 w 709"/>
                <a:gd name="T11" fmla="*/ 235 h 667"/>
                <a:gd name="T12" fmla="*/ 474 w 709"/>
                <a:gd name="T13" fmla="*/ 643 h 667"/>
                <a:gd name="T14" fmla="*/ 354 w 709"/>
                <a:gd name="T15" fmla="*/ 667 h 667"/>
                <a:gd name="T16" fmla="*/ 354 w 709"/>
                <a:gd name="T17" fmla="*/ 134 h 667"/>
                <a:gd name="T18" fmla="*/ 270 w 709"/>
                <a:gd name="T19" fmla="*/ 151 h 667"/>
                <a:gd name="T20" fmla="*/ 150 w 709"/>
                <a:gd name="T21" fmla="*/ 439 h 667"/>
                <a:gd name="T22" fmla="*/ 270 w 709"/>
                <a:gd name="T23" fmla="*/ 559 h 667"/>
                <a:gd name="T24" fmla="*/ 439 w 709"/>
                <a:gd name="T25" fmla="*/ 559 h 667"/>
                <a:gd name="T26" fmla="*/ 558 w 709"/>
                <a:gd name="T27" fmla="*/ 270 h 667"/>
                <a:gd name="T28" fmla="*/ 354 w 709"/>
                <a:gd name="T29" fmla="*/ 134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9" h="667">
                  <a:moveTo>
                    <a:pt x="354" y="667"/>
                  </a:moveTo>
                  <a:cubicBezTo>
                    <a:pt x="314" y="667"/>
                    <a:pt x="273" y="659"/>
                    <a:pt x="235" y="643"/>
                  </a:cubicBezTo>
                  <a:cubicBezTo>
                    <a:pt x="158" y="611"/>
                    <a:pt x="98" y="551"/>
                    <a:pt x="66" y="474"/>
                  </a:cubicBezTo>
                  <a:cubicBezTo>
                    <a:pt x="0" y="315"/>
                    <a:pt x="76" y="132"/>
                    <a:pt x="235" y="66"/>
                  </a:cubicBezTo>
                  <a:cubicBezTo>
                    <a:pt x="394" y="0"/>
                    <a:pt x="577" y="76"/>
                    <a:pt x="643" y="235"/>
                  </a:cubicBezTo>
                  <a:cubicBezTo>
                    <a:pt x="643" y="235"/>
                    <a:pt x="643" y="235"/>
                    <a:pt x="643" y="235"/>
                  </a:cubicBezTo>
                  <a:cubicBezTo>
                    <a:pt x="709" y="394"/>
                    <a:pt x="633" y="577"/>
                    <a:pt x="474" y="643"/>
                  </a:cubicBezTo>
                  <a:cubicBezTo>
                    <a:pt x="435" y="659"/>
                    <a:pt x="395" y="667"/>
                    <a:pt x="354" y="667"/>
                  </a:cubicBezTo>
                  <a:close/>
                  <a:moveTo>
                    <a:pt x="354" y="134"/>
                  </a:moveTo>
                  <a:cubicBezTo>
                    <a:pt x="326" y="134"/>
                    <a:pt x="297" y="139"/>
                    <a:pt x="270" y="151"/>
                  </a:cubicBezTo>
                  <a:cubicBezTo>
                    <a:pt x="157" y="197"/>
                    <a:pt x="104" y="327"/>
                    <a:pt x="150" y="439"/>
                  </a:cubicBezTo>
                  <a:cubicBezTo>
                    <a:pt x="173" y="494"/>
                    <a:pt x="215" y="536"/>
                    <a:pt x="270" y="559"/>
                  </a:cubicBezTo>
                  <a:cubicBezTo>
                    <a:pt x="324" y="581"/>
                    <a:pt x="384" y="581"/>
                    <a:pt x="439" y="559"/>
                  </a:cubicBezTo>
                  <a:cubicBezTo>
                    <a:pt x="551" y="512"/>
                    <a:pt x="605" y="383"/>
                    <a:pt x="558" y="270"/>
                  </a:cubicBezTo>
                  <a:cubicBezTo>
                    <a:pt x="523" y="185"/>
                    <a:pt x="441" y="134"/>
                    <a:pt x="354" y="1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4A20F690-BFE4-5A8E-CCCA-59A340EE1F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34075" y="8651875"/>
              <a:ext cx="3311525" cy="3309938"/>
            </a:xfrm>
            <a:custGeom>
              <a:avLst/>
              <a:gdLst>
                <a:gd name="T0" fmla="*/ 476 w 1041"/>
                <a:gd name="T1" fmla="*/ 1041 h 1041"/>
                <a:gd name="T2" fmla="*/ 397 w 1041"/>
                <a:gd name="T3" fmla="*/ 930 h 1041"/>
                <a:gd name="T4" fmla="*/ 279 w 1041"/>
                <a:gd name="T5" fmla="*/ 927 h 1041"/>
                <a:gd name="T6" fmla="*/ 121 w 1041"/>
                <a:gd name="T7" fmla="*/ 857 h 1041"/>
                <a:gd name="T8" fmla="*/ 143 w 1041"/>
                <a:gd name="T9" fmla="*/ 723 h 1041"/>
                <a:gd name="T10" fmla="*/ 62 w 1041"/>
                <a:gd name="T11" fmla="*/ 637 h 1041"/>
                <a:gd name="T12" fmla="*/ 0 w 1041"/>
                <a:gd name="T13" fmla="*/ 476 h 1041"/>
                <a:gd name="T14" fmla="*/ 111 w 1041"/>
                <a:gd name="T15" fmla="*/ 397 h 1041"/>
                <a:gd name="T16" fmla="*/ 114 w 1041"/>
                <a:gd name="T17" fmla="*/ 279 h 1041"/>
                <a:gd name="T18" fmla="*/ 184 w 1041"/>
                <a:gd name="T19" fmla="*/ 121 h 1041"/>
                <a:gd name="T20" fmla="*/ 318 w 1041"/>
                <a:gd name="T21" fmla="*/ 143 h 1041"/>
                <a:gd name="T22" fmla="*/ 404 w 1041"/>
                <a:gd name="T23" fmla="*/ 62 h 1041"/>
                <a:gd name="T24" fmla="*/ 565 w 1041"/>
                <a:gd name="T25" fmla="*/ 0 h 1041"/>
                <a:gd name="T26" fmla="*/ 644 w 1041"/>
                <a:gd name="T27" fmla="*/ 110 h 1041"/>
                <a:gd name="T28" fmla="*/ 762 w 1041"/>
                <a:gd name="T29" fmla="*/ 114 h 1041"/>
                <a:gd name="T30" fmla="*/ 920 w 1041"/>
                <a:gd name="T31" fmla="*/ 184 h 1041"/>
                <a:gd name="T32" fmla="*/ 898 w 1041"/>
                <a:gd name="T33" fmla="*/ 318 h 1041"/>
                <a:gd name="T34" fmla="*/ 979 w 1041"/>
                <a:gd name="T35" fmla="*/ 404 h 1041"/>
                <a:gd name="T36" fmla="*/ 1041 w 1041"/>
                <a:gd name="T37" fmla="*/ 565 h 1041"/>
                <a:gd name="T38" fmla="*/ 931 w 1041"/>
                <a:gd name="T39" fmla="*/ 644 h 1041"/>
                <a:gd name="T40" fmla="*/ 927 w 1041"/>
                <a:gd name="T41" fmla="*/ 762 h 1041"/>
                <a:gd name="T42" fmla="*/ 857 w 1041"/>
                <a:gd name="T43" fmla="*/ 920 h 1041"/>
                <a:gd name="T44" fmla="*/ 723 w 1041"/>
                <a:gd name="T45" fmla="*/ 898 h 1041"/>
                <a:gd name="T46" fmla="*/ 637 w 1041"/>
                <a:gd name="T47" fmla="*/ 979 h 1041"/>
                <a:gd name="T48" fmla="*/ 488 w 1041"/>
                <a:gd name="T49" fmla="*/ 954 h 1041"/>
                <a:gd name="T50" fmla="*/ 559 w 1041"/>
                <a:gd name="T51" fmla="*/ 910 h 1041"/>
                <a:gd name="T52" fmla="*/ 689 w 1041"/>
                <a:gd name="T53" fmla="*/ 817 h 1041"/>
                <a:gd name="T54" fmla="*/ 804 w 1041"/>
                <a:gd name="T55" fmla="*/ 849 h 1041"/>
                <a:gd name="T56" fmla="*/ 823 w 1041"/>
                <a:gd name="T57" fmla="*/ 769 h 1041"/>
                <a:gd name="T58" fmla="*/ 850 w 1041"/>
                <a:gd name="T59" fmla="*/ 611 h 1041"/>
                <a:gd name="T60" fmla="*/ 954 w 1041"/>
                <a:gd name="T61" fmla="*/ 553 h 1041"/>
                <a:gd name="T62" fmla="*/ 910 w 1041"/>
                <a:gd name="T63" fmla="*/ 482 h 1041"/>
                <a:gd name="T64" fmla="*/ 817 w 1041"/>
                <a:gd name="T65" fmla="*/ 352 h 1041"/>
                <a:gd name="T66" fmla="*/ 850 w 1041"/>
                <a:gd name="T67" fmla="*/ 237 h 1041"/>
                <a:gd name="T68" fmla="*/ 769 w 1041"/>
                <a:gd name="T69" fmla="*/ 218 h 1041"/>
                <a:gd name="T70" fmla="*/ 612 w 1041"/>
                <a:gd name="T71" fmla="*/ 191 h 1041"/>
                <a:gd name="T72" fmla="*/ 553 w 1041"/>
                <a:gd name="T73" fmla="*/ 87 h 1041"/>
                <a:gd name="T74" fmla="*/ 482 w 1041"/>
                <a:gd name="T75" fmla="*/ 131 h 1041"/>
                <a:gd name="T76" fmla="*/ 353 w 1041"/>
                <a:gd name="T77" fmla="*/ 224 h 1041"/>
                <a:gd name="T78" fmla="*/ 237 w 1041"/>
                <a:gd name="T79" fmla="*/ 191 h 1041"/>
                <a:gd name="T80" fmla="*/ 218 w 1041"/>
                <a:gd name="T81" fmla="*/ 272 h 1041"/>
                <a:gd name="T82" fmla="*/ 192 w 1041"/>
                <a:gd name="T83" fmla="*/ 429 h 1041"/>
                <a:gd name="T84" fmla="*/ 87 w 1041"/>
                <a:gd name="T85" fmla="*/ 488 h 1041"/>
                <a:gd name="T86" fmla="*/ 131 w 1041"/>
                <a:gd name="T87" fmla="*/ 559 h 1041"/>
                <a:gd name="T88" fmla="*/ 224 w 1041"/>
                <a:gd name="T89" fmla="*/ 688 h 1041"/>
                <a:gd name="T90" fmla="*/ 192 w 1041"/>
                <a:gd name="T91" fmla="*/ 804 h 1041"/>
                <a:gd name="T92" fmla="*/ 272 w 1041"/>
                <a:gd name="T93" fmla="*/ 823 h 1041"/>
                <a:gd name="T94" fmla="*/ 430 w 1041"/>
                <a:gd name="T95" fmla="*/ 849 h 1041"/>
                <a:gd name="T96" fmla="*/ 488 w 1041"/>
                <a:gd name="T97" fmla="*/ 954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41" h="1041">
                  <a:moveTo>
                    <a:pt x="565" y="1041"/>
                  </a:moveTo>
                  <a:cubicBezTo>
                    <a:pt x="476" y="1041"/>
                    <a:pt x="476" y="1041"/>
                    <a:pt x="476" y="1041"/>
                  </a:cubicBezTo>
                  <a:cubicBezTo>
                    <a:pt x="440" y="1041"/>
                    <a:pt x="409" y="1014"/>
                    <a:pt x="404" y="979"/>
                  </a:cubicBezTo>
                  <a:cubicBezTo>
                    <a:pt x="402" y="963"/>
                    <a:pt x="399" y="947"/>
                    <a:pt x="397" y="930"/>
                  </a:cubicBezTo>
                  <a:cubicBezTo>
                    <a:pt x="370" y="922"/>
                    <a:pt x="343" y="911"/>
                    <a:pt x="318" y="898"/>
                  </a:cubicBezTo>
                  <a:cubicBezTo>
                    <a:pt x="305" y="907"/>
                    <a:pt x="292" y="917"/>
                    <a:pt x="279" y="927"/>
                  </a:cubicBezTo>
                  <a:cubicBezTo>
                    <a:pt x="250" y="948"/>
                    <a:pt x="210" y="945"/>
                    <a:pt x="184" y="920"/>
                  </a:cubicBezTo>
                  <a:cubicBezTo>
                    <a:pt x="121" y="857"/>
                    <a:pt x="121" y="857"/>
                    <a:pt x="121" y="857"/>
                  </a:cubicBezTo>
                  <a:cubicBezTo>
                    <a:pt x="96" y="831"/>
                    <a:pt x="93" y="791"/>
                    <a:pt x="114" y="762"/>
                  </a:cubicBezTo>
                  <a:cubicBezTo>
                    <a:pt x="124" y="749"/>
                    <a:pt x="133" y="736"/>
                    <a:pt x="143" y="723"/>
                  </a:cubicBezTo>
                  <a:cubicBezTo>
                    <a:pt x="130" y="698"/>
                    <a:pt x="119" y="671"/>
                    <a:pt x="111" y="644"/>
                  </a:cubicBezTo>
                  <a:cubicBezTo>
                    <a:pt x="94" y="642"/>
                    <a:pt x="78" y="639"/>
                    <a:pt x="62" y="637"/>
                  </a:cubicBezTo>
                  <a:cubicBezTo>
                    <a:pt x="27" y="632"/>
                    <a:pt x="0" y="601"/>
                    <a:pt x="0" y="565"/>
                  </a:cubicBezTo>
                  <a:cubicBezTo>
                    <a:pt x="0" y="476"/>
                    <a:pt x="0" y="476"/>
                    <a:pt x="0" y="476"/>
                  </a:cubicBezTo>
                  <a:cubicBezTo>
                    <a:pt x="0" y="440"/>
                    <a:pt x="27" y="409"/>
                    <a:pt x="62" y="404"/>
                  </a:cubicBezTo>
                  <a:cubicBezTo>
                    <a:pt x="78" y="401"/>
                    <a:pt x="94" y="399"/>
                    <a:pt x="111" y="397"/>
                  </a:cubicBezTo>
                  <a:cubicBezTo>
                    <a:pt x="119" y="369"/>
                    <a:pt x="130" y="343"/>
                    <a:pt x="143" y="318"/>
                  </a:cubicBezTo>
                  <a:cubicBezTo>
                    <a:pt x="133" y="305"/>
                    <a:pt x="124" y="291"/>
                    <a:pt x="114" y="279"/>
                  </a:cubicBezTo>
                  <a:cubicBezTo>
                    <a:pt x="93" y="250"/>
                    <a:pt x="96" y="209"/>
                    <a:pt x="121" y="184"/>
                  </a:cubicBezTo>
                  <a:cubicBezTo>
                    <a:pt x="184" y="121"/>
                    <a:pt x="184" y="121"/>
                    <a:pt x="184" y="121"/>
                  </a:cubicBezTo>
                  <a:cubicBezTo>
                    <a:pt x="210" y="96"/>
                    <a:pt x="250" y="92"/>
                    <a:pt x="279" y="114"/>
                  </a:cubicBezTo>
                  <a:cubicBezTo>
                    <a:pt x="292" y="123"/>
                    <a:pt x="305" y="133"/>
                    <a:pt x="318" y="143"/>
                  </a:cubicBezTo>
                  <a:cubicBezTo>
                    <a:pt x="343" y="129"/>
                    <a:pt x="370" y="118"/>
                    <a:pt x="397" y="110"/>
                  </a:cubicBezTo>
                  <a:cubicBezTo>
                    <a:pt x="399" y="94"/>
                    <a:pt x="402" y="78"/>
                    <a:pt x="404" y="62"/>
                  </a:cubicBezTo>
                  <a:cubicBezTo>
                    <a:pt x="409" y="27"/>
                    <a:pt x="440" y="0"/>
                    <a:pt x="476" y="0"/>
                  </a:cubicBezTo>
                  <a:cubicBezTo>
                    <a:pt x="565" y="0"/>
                    <a:pt x="565" y="0"/>
                    <a:pt x="565" y="0"/>
                  </a:cubicBezTo>
                  <a:cubicBezTo>
                    <a:pt x="601" y="0"/>
                    <a:pt x="632" y="27"/>
                    <a:pt x="637" y="62"/>
                  </a:cubicBezTo>
                  <a:cubicBezTo>
                    <a:pt x="640" y="78"/>
                    <a:pt x="642" y="94"/>
                    <a:pt x="644" y="110"/>
                  </a:cubicBezTo>
                  <a:cubicBezTo>
                    <a:pt x="672" y="118"/>
                    <a:pt x="698" y="129"/>
                    <a:pt x="723" y="143"/>
                  </a:cubicBezTo>
                  <a:cubicBezTo>
                    <a:pt x="736" y="133"/>
                    <a:pt x="750" y="123"/>
                    <a:pt x="762" y="114"/>
                  </a:cubicBezTo>
                  <a:cubicBezTo>
                    <a:pt x="791" y="92"/>
                    <a:pt x="832" y="96"/>
                    <a:pt x="857" y="121"/>
                  </a:cubicBezTo>
                  <a:cubicBezTo>
                    <a:pt x="920" y="184"/>
                    <a:pt x="920" y="184"/>
                    <a:pt x="920" y="184"/>
                  </a:cubicBezTo>
                  <a:cubicBezTo>
                    <a:pt x="945" y="209"/>
                    <a:pt x="949" y="250"/>
                    <a:pt x="927" y="278"/>
                  </a:cubicBezTo>
                  <a:cubicBezTo>
                    <a:pt x="918" y="291"/>
                    <a:pt x="908" y="305"/>
                    <a:pt x="898" y="318"/>
                  </a:cubicBezTo>
                  <a:cubicBezTo>
                    <a:pt x="912" y="343"/>
                    <a:pt x="923" y="369"/>
                    <a:pt x="931" y="397"/>
                  </a:cubicBezTo>
                  <a:cubicBezTo>
                    <a:pt x="947" y="399"/>
                    <a:pt x="963" y="401"/>
                    <a:pt x="979" y="404"/>
                  </a:cubicBezTo>
                  <a:cubicBezTo>
                    <a:pt x="1014" y="409"/>
                    <a:pt x="1041" y="440"/>
                    <a:pt x="1041" y="476"/>
                  </a:cubicBezTo>
                  <a:cubicBezTo>
                    <a:pt x="1041" y="565"/>
                    <a:pt x="1041" y="565"/>
                    <a:pt x="1041" y="565"/>
                  </a:cubicBezTo>
                  <a:cubicBezTo>
                    <a:pt x="1041" y="601"/>
                    <a:pt x="1014" y="632"/>
                    <a:pt x="979" y="637"/>
                  </a:cubicBezTo>
                  <a:cubicBezTo>
                    <a:pt x="963" y="639"/>
                    <a:pt x="947" y="642"/>
                    <a:pt x="931" y="644"/>
                  </a:cubicBezTo>
                  <a:cubicBezTo>
                    <a:pt x="923" y="671"/>
                    <a:pt x="911" y="698"/>
                    <a:pt x="898" y="723"/>
                  </a:cubicBezTo>
                  <a:cubicBezTo>
                    <a:pt x="908" y="736"/>
                    <a:pt x="918" y="749"/>
                    <a:pt x="927" y="762"/>
                  </a:cubicBezTo>
                  <a:cubicBezTo>
                    <a:pt x="949" y="791"/>
                    <a:pt x="945" y="831"/>
                    <a:pt x="920" y="857"/>
                  </a:cubicBezTo>
                  <a:cubicBezTo>
                    <a:pt x="857" y="920"/>
                    <a:pt x="857" y="920"/>
                    <a:pt x="857" y="920"/>
                  </a:cubicBezTo>
                  <a:cubicBezTo>
                    <a:pt x="832" y="945"/>
                    <a:pt x="791" y="948"/>
                    <a:pt x="762" y="927"/>
                  </a:cubicBezTo>
                  <a:cubicBezTo>
                    <a:pt x="750" y="917"/>
                    <a:pt x="736" y="907"/>
                    <a:pt x="723" y="898"/>
                  </a:cubicBezTo>
                  <a:cubicBezTo>
                    <a:pt x="698" y="911"/>
                    <a:pt x="672" y="922"/>
                    <a:pt x="644" y="930"/>
                  </a:cubicBezTo>
                  <a:cubicBezTo>
                    <a:pt x="642" y="947"/>
                    <a:pt x="640" y="963"/>
                    <a:pt x="637" y="979"/>
                  </a:cubicBezTo>
                  <a:cubicBezTo>
                    <a:pt x="632" y="1014"/>
                    <a:pt x="601" y="1041"/>
                    <a:pt x="565" y="1041"/>
                  </a:cubicBezTo>
                  <a:close/>
                  <a:moveTo>
                    <a:pt x="488" y="954"/>
                  </a:moveTo>
                  <a:cubicBezTo>
                    <a:pt x="553" y="954"/>
                    <a:pt x="553" y="954"/>
                    <a:pt x="553" y="954"/>
                  </a:cubicBezTo>
                  <a:cubicBezTo>
                    <a:pt x="555" y="939"/>
                    <a:pt x="557" y="924"/>
                    <a:pt x="559" y="910"/>
                  </a:cubicBezTo>
                  <a:cubicBezTo>
                    <a:pt x="563" y="881"/>
                    <a:pt x="583" y="857"/>
                    <a:pt x="612" y="849"/>
                  </a:cubicBezTo>
                  <a:cubicBezTo>
                    <a:pt x="639" y="842"/>
                    <a:pt x="665" y="831"/>
                    <a:pt x="689" y="817"/>
                  </a:cubicBezTo>
                  <a:cubicBezTo>
                    <a:pt x="714" y="803"/>
                    <a:pt x="746" y="805"/>
                    <a:pt x="769" y="823"/>
                  </a:cubicBezTo>
                  <a:cubicBezTo>
                    <a:pt x="781" y="832"/>
                    <a:pt x="793" y="841"/>
                    <a:pt x="804" y="849"/>
                  </a:cubicBezTo>
                  <a:cubicBezTo>
                    <a:pt x="850" y="804"/>
                    <a:pt x="850" y="804"/>
                    <a:pt x="850" y="804"/>
                  </a:cubicBezTo>
                  <a:cubicBezTo>
                    <a:pt x="841" y="792"/>
                    <a:pt x="832" y="780"/>
                    <a:pt x="823" y="769"/>
                  </a:cubicBezTo>
                  <a:cubicBezTo>
                    <a:pt x="805" y="745"/>
                    <a:pt x="803" y="714"/>
                    <a:pt x="817" y="688"/>
                  </a:cubicBezTo>
                  <a:cubicBezTo>
                    <a:pt x="831" y="664"/>
                    <a:pt x="842" y="638"/>
                    <a:pt x="850" y="611"/>
                  </a:cubicBezTo>
                  <a:cubicBezTo>
                    <a:pt x="857" y="583"/>
                    <a:pt x="881" y="562"/>
                    <a:pt x="910" y="559"/>
                  </a:cubicBezTo>
                  <a:cubicBezTo>
                    <a:pt x="925" y="557"/>
                    <a:pt x="940" y="555"/>
                    <a:pt x="954" y="553"/>
                  </a:cubicBezTo>
                  <a:cubicBezTo>
                    <a:pt x="954" y="488"/>
                    <a:pt x="954" y="488"/>
                    <a:pt x="954" y="488"/>
                  </a:cubicBezTo>
                  <a:cubicBezTo>
                    <a:pt x="940" y="486"/>
                    <a:pt x="925" y="484"/>
                    <a:pt x="910" y="482"/>
                  </a:cubicBezTo>
                  <a:cubicBezTo>
                    <a:pt x="881" y="478"/>
                    <a:pt x="857" y="458"/>
                    <a:pt x="850" y="429"/>
                  </a:cubicBezTo>
                  <a:cubicBezTo>
                    <a:pt x="842" y="402"/>
                    <a:pt x="831" y="376"/>
                    <a:pt x="817" y="352"/>
                  </a:cubicBezTo>
                  <a:cubicBezTo>
                    <a:pt x="803" y="327"/>
                    <a:pt x="805" y="295"/>
                    <a:pt x="823" y="272"/>
                  </a:cubicBezTo>
                  <a:cubicBezTo>
                    <a:pt x="832" y="260"/>
                    <a:pt x="841" y="248"/>
                    <a:pt x="850" y="237"/>
                  </a:cubicBezTo>
                  <a:cubicBezTo>
                    <a:pt x="804" y="191"/>
                    <a:pt x="804" y="191"/>
                    <a:pt x="804" y="191"/>
                  </a:cubicBezTo>
                  <a:cubicBezTo>
                    <a:pt x="793" y="200"/>
                    <a:pt x="781" y="209"/>
                    <a:pt x="769" y="218"/>
                  </a:cubicBezTo>
                  <a:cubicBezTo>
                    <a:pt x="746" y="236"/>
                    <a:pt x="714" y="238"/>
                    <a:pt x="689" y="224"/>
                  </a:cubicBezTo>
                  <a:cubicBezTo>
                    <a:pt x="665" y="210"/>
                    <a:pt x="639" y="199"/>
                    <a:pt x="612" y="191"/>
                  </a:cubicBezTo>
                  <a:cubicBezTo>
                    <a:pt x="583" y="184"/>
                    <a:pt x="563" y="160"/>
                    <a:pt x="559" y="131"/>
                  </a:cubicBezTo>
                  <a:cubicBezTo>
                    <a:pt x="557" y="116"/>
                    <a:pt x="555" y="101"/>
                    <a:pt x="553" y="87"/>
                  </a:cubicBezTo>
                  <a:cubicBezTo>
                    <a:pt x="488" y="87"/>
                    <a:pt x="488" y="87"/>
                    <a:pt x="488" y="87"/>
                  </a:cubicBezTo>
                  <a:cubicBezTo>
                    <a:pt x="486" y="101"/>
                    <a:pt x="484" y="116"/>
                    <a:pt x="482" y="131"/>
                  </a:cubicBezTo>
                  <a:cubicBezTo>
                    <a:pt x="479" y="160"/>
                    <a:pt x="458" y="184"/>
                    <a:pt x="430" y="191"/>
                  </a:cubicBezTo>
                  <a:cubicBezTo>
                    <a:pt x="403" y="199"/>
                    <a:pt x="377" y="210"/>
                    <a:pt x="353" y="224"/>
                  </a:cubicBezTo>
                  <a:cubicBezTo>
                    <a:pt x="327" y="238"/>
                    <a:pt x="296" y="236"/>
                    <a:pt x="272" y="218"/>
                  </a:cubicBezTo>
                  <a:cubicBezTo>
                    <a:pt x="261" y="209"/>
                    <a:pt x="249" y="200"/>
                    <a:pt x="237" y="191"/>
                  </a:cubicBezTo>
                  <a:cubicBezTo>
                    <a:pt x="192" y="237"/>
                    <a:pt x="192" y="237"/>
                    <a:pt x="192" y="237"/>
                  </a:cubicBezTo>
                  <a:cubicBezTo>
                    <a:pt x="200" y="248"/>
                    <a:pt x="209" y="260"/>
                    <a:pt x="218" y="272"/>
                  </a:cubicBezTo>
                  <a:cubicBezTo>
                    <a:pt x="236" y="295"/>
                    <a:pt x="238" y="327"/>
                    <a:pt x="224" y="352"/>
                  </a:cubicBezTo>
                  <a:cubicBezTo>
                    <a:pt x="210" y="376"/>
                    <a:pt x="199" y="402"/>
                    <a:pt x="192" y="429"/>
                  </a:cubicBezTo>
                  <a:cubicBezTo>
                    <a:pt x="184" y="458"/>
                    <a:pt x="160" y="478"/>
                    <a:pt x="131" y="482"/>
                  </a:cubicBezTo>
                  <a:cubicBezTo>
                    <a:pt x="117" y="484"/>
                    <a:pt x="102" y="486"/>
                    <a:pt x="87" y="488"/>
                  </a:cubicBezTo>
                  <a:cubicBezTo>
                    <a:pt x="87" y="553"/>
                    <a:pt x="87" y="553"/>
                    <a:pt x="87" y="553"/>
                  </a:cubicBezTo>
                  <a:cubicBezTo>
                    <a:pt x="102" y="555"/>
                    <a:pt x="117" y="557"/>
                    <a:pt x="131" y="559"/>
                  </a:cubicBezTo>
                  <a:cubicBezTo>
                    <a:pt x="160" y="562"/>
                    <a:pt x="184" y="583"/>
                    <a:pt x="192" y="611"/>
                  </a:cubicBezTo>
                  <a:cubicBezTo>
                    <a:pt x="199" y="638"/>
                    <a:pt x="210" y="664"/>
                    <a:pt x="224" y="688"/>
                  </a:cubicBezTo>
                  <a:cubicBezTo>
                    <a:pt x="238" y="714"/>
                    <a:pt x="236" y="745"/>
                    <a:pt x="218" y="769"/>
                  </a:cubicBezTo>
                  <a:cubicBezTo>
                    <a:pt x="209" y="780"/>
                    <a:pt x="200" y="792"/>
                    <a:pt x="192" y="804"/>
                  </a:cubicBezTo>
                  <a:cubicBezTo>
                    <a:pt x="237" y="849"/>
                    <a:pt x="237" y="849"/>
                    <a:pt x="237" y="849"/>
                  </a:cubicBezTo>
                  <a:cubicBezTo>
                    <a:pt x="249" y="841"/>
                    <a:pt x="261" y="832"/>
                    <a:pt x="272" y="823"/>
                  </a:cubicBezTo>
                  <a:cubicBezTo>
                    <a:pt x="296" y="805"/>
                    <a:pt x="327" y="803"/>
                    <a:pt x="353" y="817"/>
                  </a:cubicBezTo>
                  <a:cubicBezTo>
                    <a:pt x="377" y="831"/>
                    <a:pt x="403" y="842"/>
                    <a:pt x="430" y="849"/>
                  </a:cubicBezTo>
                  <a:cubicBezTo>
                    <a:pt x="458" y="857"/>
                    <a:pt x="479" y="881"/>
                    <a:pt x="482" y="910"/>
                  </a:cubicBezTo>
                  <a:cubicBezTo>
                    <a:pt x="484" y="924"/>
                    <a:pt x="486" y="939"/>
                    <a:pt x="488" y="9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5AC0F1FE-84AA-1008-0238-EBB5F6C0E5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00875" y="9717088"/>
              <a:ext cx="1179512" cy="1179513"/>
            </a:xfrm>
            <a:custGeom>
              <a:avLst/>
              <a:gdLst>
                <a:gd name="T0" fmla="*/ 186 w 371"/>
                <a:gd name="T1" fmla="*/ 371 h 371"/>
                <a:gd name="T2" fmla="*/ 0 w 371"/>
                <a:gd name="T3" fmla="*/ 185 h 371"/>
                <a:gd name="T4" fmla="*/ 186 w 371"/>
                <a:gd name="T5" fmla="*/ 0 h 371"/>
                <a:gd name="T6" fmla="*/ 371 w 371"/>
                <a:gd name="T7" fmla="*/ 185 h 371"/>
                <a:gd name="T8" fmla="*/ 186 w 371"/>
                <a:gd name="T9" fmla="*/ 371 h 371"/>
                <a:gd name="T10" fmla="*/ 186 w 371"/>
                <a:gd name="T11" fmla="*/ 82 h 371"/>
                <a:gd name="T12" fmla="*/ 83 w 371"/>
                <a:gd name="T13" fmla="*/ 185 h 371"/>
                <a:gd name="T14" fmla="*/ 186 w 371"/>
                <a:gd name="T15" fmla="*/ 288 h 371"/>
                <a:gd name="T16" fmla="*/ 289 w 371"/>
                <a:gd name="T17" fmla="*/ 185 h 371"/>
                <a:gd name="T18" fmla="*/ 186 w 371"/>
                <a:gd name="T19" fmla="*/ 82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1" h="371">
                  <a:moveTo>
                    <a:pt x="186" y="371"/>
                  </a:moveTo>
                  <a:cubicBezTo>
                    <a:pt x="83" y="371"/>
                    <a:pt x="0" y="288"/>
                    <a:pt x="0" y="185"/>
                  </a:cubicBezTo>
                  <a:cubicBezTo>
                    <a:pt x="0" y="83"/>
                    <a:pt x="83" y="0"/>
                    <a:pt x="186" y="0"/>
                  </a:cubicBezTo>
                  <a:cubicBezTo>
                    <a:pt x="288" y="0"/>
                    <a:pt x="371" y="83"/>
                    <a:pt x="371" y="185"/>
                  </a:cubicBezTo>
                  <a:cubicBezTo>
                    <a:pt x="371" y="288"/>
                    <a:pt x="288" y="371"/>
                    <a:pt x="186" y="371"/>
                  </a:cubicBezTo>
                  <a:close/>
                  <a:moveTo>
                    <a:pt x="186" y="82"/>
                  </a:moveTo>
                  <a:cubicBezTo>
                    <a:pt x="129" y="82"/>
                    <a:pt x="83" y="128"/>
                    <a:pt x="83" y="185"/>
                  </a:cubicBezTo>
                  <a:cubicBezTo>
                    <a:pt x="83" y="242"/>
                    <a:pt x="129" y="288"/>
                    <a:pt x="186" y="288"/>
                  </a:cubicBezTo>
                  <a:cubicBezTo>
                    <a:pt x="243" y="288"/>
                    <a:pt x="289" y="242"/>
                    <a:pt x="289" y="185"/>
                  </a:cubicBezTo>
                  <a:cubicBezTo>
                    <a:pt x="289" y="128"/>
                    <a:pt x="243" y="82"/>
                    <a:pt x="186" y="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</p:grpSp>
      <p:grpSp>
        <p:nvGrpSpPr>
          <p:cNvPr id="42" name="Group 1">
            <a:extLst>
              <a:ext uri="{FF2B5EF4-FFF2-40B4-BE49-F238E27FC236}">
                <a16:creationId xmlns:a16="http://schemas.microsoft.com/office/drawing/2014/main" id="{7E563497-63DC-ADD0-E0A5-821984AAC928}"/>
              </a:ext>
            </a:extLst>
          </p:cNvPr>
          <p:cNvGrpSpPr/>
          <p:nvPr/>
        </p:nvGrpSpPr>
        <p:grpSpPr>
          <a:xfrm>
            <a:off x="8600102" y="3375199"/>
            <a:ext cx="1572508" cy="2713750"/>
            <a:chOff x="1867362" y="3375199"/>
            <a:chExt cx="1572508" cy="2713750"/>
          </a:xfrm>
        </p:grpSpPr>
        <p:sp>
          <p:nvSpPr>
            <p:cNvPr id="43" name="TextBox 29">
              <a:extLst>
                <a:ext uri="{FF2B5EF4-FFF2-40B4-BE49-F238E27FC236}">
                  <a16:creationId xmlns:a16="http://schemas.microsoft.com/office/drawing/2014/main" id="{861682C4-0E94-D1C3-25C7-7F95F49DEF9D}"/>
                </a:ext>
              </a:extLst>
            </p:cNvPr>
            <p:cNvSpPr txBox="1"/>
            <p:nvPr/>
          </p:nvSpPr>
          <p:spPr>
            <a:xfrm>
              <a:off x="1867362" y="5150230"/>
              <a:ext cx="1572508" cy="93871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5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</a:rPr>
                <a:t>05</a:t>
              </a:r>
              <a:endParaRPr lang="en-GB" sz="5500" b="1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endParaRPr>
            </a:p>
          </p:txBody>
        </p:sp>
        <p:grpSp>
          <p:nvGrpSpPr>
            <p:cNvPr id="44" name="Group 77">
              <a:extLst>
                <a:ext uri="{FF2B5EF4-FFF2-40B4-BE49-F238E27FC236}">
                  <a16:creationId xmlns:a16="http://schemas.microsoft.com/office/drawing/2014/main" id="{F85AA0F0-BABC-CD43-F653-34E953846AFA}"/>
                </a:ext>
              </a:extLst>
            </p:cNvPr>
            <p:cNvGrpSpPr/>
            <p:nvPr/>
          </p:nvGrpSpPr>
          <p:grpSpPr>
            <a:xfrm>
              <a:off x="2249157" y="3375199"/>
              <a:ext cx="876403" cy="625782"/>
              <a:chOff x="5418138" y="5199354"/>
              <a:chExt cx="568325" cy="637656"/>
            </a:xfrm>
          </p:grpSpPr>
          <p:sp>
            <p:nvSpPr>
              <p:cNvPr id="46" name="Freeform 5">
                <a:extLst>
                  <a:ext uri="{FF2B5EF4-FFF2-40B4-BE49-F238E27FC236}">
                    <a16:creationId xmlns:a16="http://schemas.microsoft.com/office/drawing/2014/main" id="{2736F3D7-DCFE-0AB9-AEF8-C137A7068B5C}"/>
                  </a:ext>
                </a:extLst>
              </p:cNvPr>
              <p:cNvSpPr/>
              <p:nvPr/>
            </p:nvSpPr>
            <p:spPr bwMode="auto">
              <a:xfrm>
                <a:off x="5795963" y="5361295"/>
                <a:ext cx="132564" cy="466412"/>
              </a:xfrm>
              <a:custGeom>
                <a:avLst/>
                <a:gdLst>
                  <a:gd name="T0" fmla="*/ 40 w 40"/>
                  <a:gd name="T1" fmla="*/ 0 h 107"/>
                  <a:gd name="T2" fmla="*/ 40 w 40"/>
                  <a:gd name="T3" fmla="*/ 107 h 107"/>
                  <a:gd name="T4" fmla="*/ 0 w 40"/>
                  <a:gd name="T5" fmla="*/ 107 h 107"/>
                  <a:gd name="T6" fmla="*/ 0 w 40"/>
                  <a:gd name="T7" fmla="*/ 103 h 107"/>
                  <a:gd name="T8" fmla="*/ 0 w 40"/>
                  <a:gd name="T9" fmla="*/ 41 h 107"/>
                  <a:gd name="T10" fmla="*/ 3 w 40"/>
                  <a:gd name="T11" fmla="*/ 35 h 107"/>
                  <a:gd name="T12" fmla="*/ 40 w 40"/>
                  <a:gd name="T13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107">
                    <a:moveTo>
                      <a:pt x="40" y="0"/>
                    </a:moveTo>
                    <a:cubicBezTo>
                      <a:pt x="40" y="107"/>
                      <a:pt x="40" y="107"/>
                      <a:pt x="40" y="107"/>
                    </a:cubicBezTo>
                    <a:cubicBezTo>
                      <a:pt x="40" y="107"/>
                      <a:pt x="14" y="107"/>
                      <a:pt x="0" y="107"/>
                    </a:cubicBezTo>
                    <a:cubicBezTo>
                      <a:pt x="0" y="106"/>
                      <a:pt x="0" y="104"/>
                      <a:pt x="0" y="103"/>
                    </a:cubicBezTo>
                    <a:cubicBezTo>
                      <a:pt x="0" y="82"/>
                      <a:pt x="0" y="62"/>
                      <a:pt x="0" y="41"/>
                    </a:cubicBezTo>
                    <a:cubicBezTo>
                      <a:pt x="0" y="39"/>
                      <a:pt x="1" y="36"/>
                      <a:pt x="3" y="35"/>
                    </a:cubicBezTo>
                    <a:cubicBezTo>
                      <a:pt x="14" y="24"/>
                      <a:pt x="40" y="0"/>
                      <a:pt x="4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47" name="Freeform 6">
                <a:extLst>
                  <a:ext uri="{FF2B5EF4-FFF2-40B4-BE49-F238E27FC236}">
                    <a16:creationId xmlns:a16="http://schemas.microsoft.com/office/drawing/2014/main" id="{66B408B3-F883-341C-BE37-AEEB44B7FCF5}"/>
                  </a:ext>
                </a:extLst>
              </p:cNvPr>
              <p:cNvSpPr/>
              <p:nvPr/>
            </p:nvSpPr>
            <p:spPr bwMode="auto">
              <a:xfrm>
                <a:off x="5418138" y="5199354"/>
                <a:ext cx="568325" cy="323849"/>
              </a:xfrm>
              <a:custGeom>
                <a:avLst/>
                <a:gdLst>
                  <a:gd name="T0" fmla="*/ 81 w 176"/>
                  <a:gd name="T1" fmla="*/ 80 h 100"/>
                  <a:gd name="T2" fmla="*/ 143 w 176"/>
                  <a:gd name="T3" fmla="*/ 22 h 100"/>
                  <a:gd name="T4" fmla="*/ 139 w 176"/>
                  <a:gd name="T5" fmla="*/ 17 h 100"/>
                  <a:gd name="T6" fmla="*/ 141 w 176"/>
                  <a:gd name="T7" fmla="*/ 8 h 100"/>
                  <a:gd name="T8" fmla="*/ 168 w 176"/>
                  <a:gd name="T9" fmla="*/ 1 h 100"/>
                  <a:gd name="T10" fmla="*/ 175 w 176"/>
                  <a:gd name="T11" fmla="*/ 9 h 100"/>
                  <a:gd name="T12" fmla="*/ 168 w 176"/>
                  <a:gd name="T13" fmla="*/ 34 h 100"/>
                  <a:gd name="T14" fmla="*/ 158 w 176"/>
                  <a:gd name="T15" fmla="*/ 37 h 100"/>
                  <a:gd name="T16" fmla="*/ 154 w 176"/>
                  <a:gd name="T17" fmla="*/ 31 h 100"/>
                  <a:gd name="T18" fmla="*/ 134 w 176"/>
                  <a:gd name="T19" fmla="*/ 49 h 100"/>
                  <a:gd name="T20" fmla="*/ 84 w 176"/>
                  <a:gd name="T21" fmla="*/ 96 h 100"/>
                  <a:gd name="T22" fmla="*/ 77 w 176"/>
                  <a:gd name="T23" fmla="*/ 96 h 100"/>
                  <a:gd name="T24" fmla="*/ 51 w 176"/>
                  <a:gd name="T25" fmla="*/ 70 h 100"/>
                  <a:gd name="T26" fmla="*/ 44 w 176"/>
                  <a:gd name="T27" fmla="*/ 69 h 100"/>
                  <a:gd name="T28" fmla="*/ 10 w 176"/>
                  <a:gd name="T29" fmla="*/ 100 h 100"/>
                  <a:gd name="T30" fmla="*/ 9 w 176"/>
                  <a:gd name="T31" fmla="*/ 100 h 100"/>
                  <a:gd name="T32" fmla="*/ 10 w 176"/>
                  <a:gd name="T33" fmla="*/ 82 h 100"/>
                  <a:gd name="T34" fmla="*/ 45 w 176"/>
                  <a:gd name="T35" fmla="*/ 50 h 100"/>
                  <a:gd name="T36" fmla="*/ 51 w 176"/>
                  <a:gd name="T37" fmla="*/ 50 h 100"/>
                  <a:gd name="T38" fmla="*/ 79 w 176"/>
                  <a:gd name="T39" fmla="*/ 78 h 100"/>
                  <a:gd name="T40" fmla="*/ 81 w 176"/>
                  <a:gd name="T41" fmla="*/ 8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76" h="100">
                    <a:moveTo>
                      <a:pt x="81" y="80"/>
                    </a:moveTo>
                    <a:cubicBezTo>
                      <a:pt x="102" y="60"/>
                      <a:pt x="122" y="41"/>
                      <a:pt x="143" y="22"/>
                    </a:cubicBezTo>
                    <a:cubicBezTo>
                      <a:pt x="141" y="20"/>
                      <a:pt x="140" y="19"/>
                      <a:pt x="139" y="17"/>
                    </a:cubicBezTo>
                    <a:cubicBezTo>
                      <a:pt x="135" y="14"/>
                      <a:pt x="136" y="10"/>
                      <a:pt x="141" y="8"/>
                    </a:cubicBezTo>
                    <a:cubicBezTo>
                      <a:pt x="150" y="6"/>
                      <a:pt x="159" y="3"/>
                      <a:pt x="168" y="1"/>
                    </a:cubicBezTo>
                    <a:cubicBezTo>
                      <a:pt x="173" y="0"/>
                      <a:pt x="176" y="3"/>
                      <a:pt x="175" y="9"/>
                    </a:cubicBezTo>
                    <a:cubicBezTo>
                      <a:pt x="173" y="17"/>
                      <a:pt x="170" y="26"/>
                      <a:pt x="168" y="34"/>
                    </a:cubicBezTo>
                    <a:cubicBezTo>
                      <a:pt x="166" y="40"/>
                      <a:pt x="163" y="41"/>
                      <a:pt x="158" y="37"/>
                    </a:cubicBezTo>
                    <a:cubicBezTo>
                      <a:pt x="157" y="35"/>
                      <a:pt x="155" y="33"/>
                      <a:pt x="154" y="31"/>
                    </a:cubicBezTo>
                    <a:cubicBezTo>
                      <a:pt x="147" y="38"/>
                      <a:pt x="140" y="44"/>
                      <a:pt x="134" y="49"/>
                    </a:cubicBezTo>
                    <a:cubicBezTo>
                      <a:pt x="117" y="65"/>
                      <a:pt x="100" y="80"/>
                      <a:pt x="84" y="96"/>
                    </a:cubicBezTo>
                    <a:cubicBezTo>
                      <a:pt x="81" y="99"/>
                      <a:pt x="79" y="98"/>
                      <a:pt x="77" y="96"/>
                    </a:cubicBezTo>
                    <a:cubicBezTo>
                      <a:pt x="68" y="87"/>
                      <a:pt x="59" y="78"/>
                      <a:pt x="51" y="70"/>
                    </a:cubicBezTo>
                    <a:cubicBezTo>
                      <a:pt x="48" y="67"/>
                      <a:pt x="47" y="67"/>
                      <a:pt x="44" y="69"/>
                    </a:cubicBezTo>
                    <a:cubicBezTo>
                      <a:pt x="33" y="80"/>
                      <a:pt x="21" y="90"/>
                      <a:pt x="10" y="100"/>
                    </a:cubicBezTo>
                    <a:cubicBezTo>
                      <a:pt x="9" y="100"/>
                      <a:pt x="9" y="100"/>
                      <a:pt x="9" y="100"/>
                    </a:cubicBezTo>
                    <a:cubicBezTo>
                      <a:pt x="0" y="90"/>
                      <a:pt x="0" y="90"/>
                      <a:pt x="10" y="82"/>
                    </a:cubicBezTo>
                    <a:cubicBezTo>
                      <a:pt x="21" y="71"/>
                      <a:pt x="33" y="61"/>
                      <a:pt x="45" y="50"/>
                    </a:cubicBezTo>
                    <a:cubicBezTo>
                      <a:pt x="47" y="48"/>
                      <a:pt x="49" y="48"/>
                      <a:pt x="51" y="50"/>
                    </a:cubicBezTo>
                    <a:cubicBezTo>
                      <a:pt x="60" y="60"/>
                      <a:pt x="70" y="69"/>
                      <a:pt x="79" y="78"/>
                    </a:cubicBezTo>
                    <a:cubicBezTo>
                      <a:pt x="80" y="79"/>
                      <a:pt x="80" y="79"/>
                      <a:pt x="81" y="8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48" name="Freeform 7">
                <a:extLst>
                  <a:ext uri="{FF2B5EF4-FFF2-40B4-BE49-F238E27FC236}">
                    <a16:creationId xmlns:a16="http://schemas.microsoft.com/office/drawing/2014/main" id="{BC1829D5-20FE-0443-AAF1-5882B58E3E95}"/>
                  </a:ext>
                </a:extLst>
              </p:cNvPr>
              <p:cNvSpPr/>
              <p:nvPr/>
            </p:nvSpPr>
            <p:spPr bwMode="auto">
              <a:xfrm>
                <a:off x="5449887" y="5486710"/>
                <a:ext cx="152415" cy="350300"/>
              </a:xfrm>
              <a:custGeom>
                <a:avLst/>
                <a:gdLst>
                  <a:gd name="T0" fmla="*/ 37 w 40"/>
                  <a:gd name="T1" fmla="*/ 0 h 68"/>
                  <a:gd name="T2" fmla="*/ 40 w 40"/>
                  <a:gd name="T3" fmla="*/ 2 h 68"/>
                  <a:gd name="T4" fmla="*/ 40 w 40"/>
                  <a:gd name="T5" fmla="*/ 67 h 68"/>
                  <a:gd name="T6" fmla="*/ 40 w 40"/>
                  <a:gd name="T7" fmla="*/ 68 h 68"/>
                  <a:gd name="T8" fmla="*/ 0 w 40"/>
                  <a:gd name="T9" fmla="*/ 68 h 68"/>
                  <a:gd name="T10" fmla="*/ 0 w 40"/>
                  <a:gd name="T11" fmla="*/ 34 h 68"/>
                  <a:gd name="T12" fmla="*/ 1 w 40"/>
                  <a:gd name="T13" fmla="*/ 32 h 68"/>
                  <a:gd name="T14" fmla="*/ 37 w 40"/>
                  <a:gd name="T15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8">
                    <a:moveTo>
                      <a:pt x="37" y="0"/>
                    </a:moveTo>
                    <a:cubicBezTo>
                      <a:pt x="40" y="2"/>
                      <a:pt x="40" y="2"/>
                      <a:pt x="40" y="2"/>
                    </a:cubicBezTo>
                    <a:cubicBezTo>
                      <a:pt x="40" y="24"/>
                      <a:pt x="40" y="46"/>
                      <a:pt x="40" y="67"/>
                    </a:cubicBezTo>
                    <a:cubicBezTo>
                      <a:pt x="40" y="67"/>
                      <a:pt x="40" y="68"/>
                      <a:pt x="40" y="68"/>
                    </a:cubicBezTo>
                    <a:cubicBezTo>
                      <a:pt x="27" y="68"/>
                      <a:pt x="14" y="68"/>
                      <a:pt x="0" y="68"/>
                    </a:cubicBezTo>
                    <a:cubicBezTo>
                      <a:pt x="0" y="57"/>
                      <a:pt x="0" y="45"/>
                      <a:pt x="0" y="34"/>
                    </a:cubicBezTo>
                    <a:cubicBezTo>
                      <a:pt x="0" y="33"/>
                      <a:pt x="1" y="32"/>
                      <a:pt x="1" y="32"/>
                    </a:cubicBezTo>
                    <a:cubicBezTo>
                      <a:pt x="13" y="21"/>
                      <a:pt x="37" y="0"/>
                      <a:pt x="3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49" name="Freeform 8">
                <a:extLst>
                  <a:ext uri="{FF2B5EF4-FFF2-40B4-BE49-F238E27FC236}">
                    <a16:creationId xmlns:a16="http://schemas.microsoft.com/office/drawing/2014/main" id="{B9558AC7-1AC9-383E-577A-9FF700FC6A17}"/>
                  </a:ext>
                </a:extLst>
              </p:cNvPr>
              <p:cNvSpPr/>
              <p:nvPr/>
            </p:nvSpPr>
            <p:spPr bwMode="auto">
              <a:xfrm>
                <a:off x="5621337" y="5526374"/>
                <a:ext cx="142167" cy="301315"/>
              </a:xfrm>
              <a:custGeom>
                <a:avLst/>
                <a:gdLst>
                  <a:gd name="T0" fmla="*/ 40 w 40"/>
                  <a:gd name="T1" fmla="*/ 0 h 56"/>
                  <a:gd name="T2" fmla="*/ 40 w 40"/>
                  <a:gd name="T3" fmla="*/ 56 h 56"/>
                  <a:gd name="T4" fmla="*/ 0 w 40"/>
                  <a:gd name="T5" fmla="*/ 56 h 56"/>
                  <a:gd name="T6" fmla="*/ 0 w 40"/>
                  <a:gd name="T7" fmla="*/ 2 h 56"/>
                  <a:gd name="T8" fmla="*/ 14 w 40"/>
                  <a:gd name="T9" fmla="*/ 17 h 56"/>
                  <a:gd name="T10" fmla="*/ 21 w 40"/>
                  <a:gd name="T11" fmla="*/ 17 h 56"/>
                  <a:gd name="T12" fmla="*/ 40 w 40"/>
                  <a:gd name="T1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56">
                    <a:moveTo>
                      <a:pt x="40" y="0"/>
                    </a:moveTo>
                    <a:cubicBezTo>
                      <a:pt x="40" y="19"/>
                      <a:pt x="40" y="37"/>
                      <a:pt x="40" y="56"/>
                    </a:cubicBezTo>
                    <a:cubicBezTo>
                      <a:pt x="27" y="56"/>
                      <a:pt x="14" y="56"/>
                      <a:pt x="0" y="56"/>
                    </a:cubicBezTo>
                    <a:cubicBezTo>
                      <a:pt x="0" y="39"/>
                      <a:pt x="0" y="2"/>
                      <a:pt x="0" y="2"/>
                    </a:cubicBezTo>
                    <a:cubicBezTo>
                      <a:pt x="0" y="2"/>
                      <a:pt x="10" y="12"/>
                      <a:pt x="14" y="17"/>
                    </a:cubicBezTo>
                    <a:cubicBezTo>
                      <a:pt x="16" y="19"/>
                      <a:pt x="18" y="20"/>
                      <a:pt x="21" y="17"/>
                    </a:cubicBezTo>
                    <a:cubicBezTo>
                      <a:pt x="27" y="11"/>
                      <a:pt x="33" y="6"/>
                      <a:pt x="4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45" name="Rectángulo 44">
              <a:extLst>
                <a:ext uri="{FF2B5EF4-FFF2-40B4-BE49-F238E27FC236}">
                  <a16:creationId xmlns:a16="http://schemas.microsoft.com/office/drawing/2014/main" id="{46B51130-ECEB-96E2-D3D5-4B6F9357D8B4}"/>
                </a:ext>
              </a:extLst>
            </p:cNvPr>
            <p:cNvSpPr/>
            <p:nvPr/>
          </p:nvSpPr>
          <p:spPr>
            <a:xfrm>
              <a:off x="1909808" y="4357400"/>
              <a:ext cx="1478744" cy="4320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  <a:defRPr/>
              </a:pPr>
              <a:r>
                <a:rPr lang="es-CO" sz="1400" dirty="0">
                  <a:solidFill>
                    <a:schemeClr val="bg1"/>
                  </a:solidFill>
                  <a:latin typeface="Trebuchet MS" panose="020B0603020202020204"/>
                </a:rPr>
                <a:t>Sostenibilidad Financiera</a:t>
              </a:r>
            </a:p>
          </p:txBody>
        </p:sp>
      </p:grpSp>
      <p:grpSp>
        <p:nvGrpSpPr>
          <p:cNvPr id="50" name="Group 2">
            <a:extLst>
              <a:ext uri="{FF2B5EF4-FFF2-40B4-BE49-F238E27FC236}">
                <a16:creationId xmlns:a16="http://schemas.microsoft.com/office/drawing/2014/main" id="{0B4D7053-CC19-41D9-9D44-F36336771C41}"/>
              </a:ext>
            </a:extLst>
          </p:cNvPr>
          <p:cNvGrpSpPr/>
          <p:nvPr/>
        </p:nvGrpSpPr>
        <p:grpSpPr>
          <a:xfrm>
            <a:off x="3539993" y="3235462"/>
            <a:ext cx="1667525" cy="2889716"/>
            <a:chOff x="8571281" y="3214585"/>
            <a:chExt cx="1667525" cy="2889716"/>
          </a:xfrm>
        </p:grpSpPr>
        <p:sp>
          <p:nvSpPr>
            <p:cNvPr id="51" name="TextBox 34">
              <a:extLst>
                <a:ext uri="{FF2B5EF4-FFF2-40B4-BE49-F238E27FC236}">
                  <a16:creationId xmlns:a16="http://schemas.microsoft.com/office/drawing/2014/main" id="{43643FEB-53CD-2551-74FC-C1AFC4087F89}"/>
                </a:ext>
              </a:extLst>
            </p:cNvPr>
            <p:cNvSpPr txBox="1"/>
            <p:nvPr/>
          </p:nvSpPr>
          <p:spPr>
            <a:xfrm>
              <a:off x="8571281" y="5137916"/>
              <a:ext cx="1572508" cy="96638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500" b="1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</a:rPr>
                <a:t>02</a:t>
              </a:r>
              <a:endParaRPr lang="es-MX" sz="5500" b="1" dirty="0">
                <a:solidFill>
                  <a:srgbClr val="FFFFFF"/>
                </a:solidFill>
                <a:latin typeface="Open Sans"/>
                <a:ea typeface="Open Sans"/>
                <a:cs typeface="Open Sans"/>
              </a:endParaRPr>
            </a:p>
          </p:txBody>
        </p:sp>
        <p:grpSp>
          <p:nvGrpSpPr>
            <p:cNvPr id="52" name="Group 57">
              <a:extLst>
                <a:ext uri="{FF2B5EF4-FFF2-40B4-BE49-F238E27FC236}">
                  <a16:creationId xmlns:a16="http://schemas.microsoft.com/office/drawing/2014/main" id="{8F4204D6-7E6C-9992-8884-243DD9B4EB03}"/>
                </a:ext>
              </a:extLst>
            </p:cNvPr>
            <p:cNvGrpSpPr/>
            <p:nvPr/>
          </p:nvGrpSpPr>
          <p:grpSpPr>
            <a:xfrm>
              <a:off x="8851194" y="3214585"/>
              <a:ext cx="1013221" cy="822165"/>
              <a:chOff x="5995988" y="2712903"/>
              <a:chExt cx="2457450" cy="2587625"/>
            </a:xfrm>
          </p:grpSpPr>
          <p:sp>
            <p:nvSpPr>
              <p:cNvPr id="54" name="Freeform 6">
                <a:extLst>
                  <a:ext uri="{FF2B5EF4-FFF2-40B4-BE49-F238E27FC236}">
                    <a16:creationId xmlns:a16="http://schemas.microsoft.com/office/drawing/2014/main" id="{25FD57AF-C3A8-4875-41CC-621BD3478805}"/>
                  </a:ext>
                </a:extLst>
              </p:cNvPr>
              <p:cNvSpPr/>
              <p:nvPr/>
            </p:nvSpPr>
            <p:spPr bwMode="auto">
              <a:xfrm>
                <a:off x="5995988" y="2712903"/>
                <a:ext cx="2457450" cy="2587625"/>
              </a:xfrm>
              <a:custGeom>
                <a:avLst/>
                <a:gdLst>
                  <a:gd name="T0" fmla="*/ 707 w 771"/>
                  <a:gd name="T1" fmla="*/ 219 h 812"/>
                  <a:gd name="T2" fmla="*/ 760 w 771"/>
                  <a:gd name="T3" fmla="*/ 369 h 812"/>
                  <a:gd name="T4" fmla="*/ 685 w 771"/>
                  <a:gd name="T5" fmla="*/ 634 h 812"/>
                  <a:gd name="T6" fmla="*/ 197 w 771"/>
                  <a:gd name="T7" fmla="*/ 707 h 812"/>
                  <a:gd name="T8" fmla="*/ 97 w 771"/>
                  <a:gd name="T9" fmla="*/ 220 h 812"/>
                  <a:gd name="T10" fmla="*/ 594 w 771"/>
                  <a:gd name="T11" fmla="*/ 106 h 812"/>
                  <a:gd name="T12" fmla="*/ 552 w 771"/>
                  <a:gd name="T13" fmla="*/ 147 h 812"/>
                  <a:gd name="T14" fmla="*/ 509 w 771"/>
                  <a:gd name="T15" fmla="*/ 128 h 812"/>
                  <a:gd name="T16" fmla="*/ 454 w 771"/>
                  <a:gd name="T17" fmla="*/ 113 h 812"/>
                  <a:gd name="T18" fmla="*/ 372 w 771"/>
                  <a:gd name="T19" fmla="*/ 110 h 812"/>
                  <a:gd name="T20" fmla="*/ 241 w 771"/>
                  <a:gd name="T21" fmla="*/ 155 h 812"/>
                  <a:gd name="T22" fmla="*/ 147 w 771"/>
                  <a:gd name="T23" fmla="*/ 249 h 812"/>
                  <a:gd name="T24" fmla="*/ 115 w 771"/>
                  <a:gd name="T25" fmla="*/ 317 h 812"/>
                  <a:gd name="T26" fmla="*/ 103 w 771"/>
                  <a:gd name="T27" fmla="*/ 366 h 812"/>
                  <a:gd name="T28" fmla="*/ 102 w 771"/>
                  <a:gd name="T29" fmla="*/ 450 h 812"/>
                  <a:gd name="T30" fmla="*/ 124 w 771"/>
                  <a:gd name="T31" fmla="*/ 528 h 812"/>
                  <a:gd name="T32" fmla="*/ 209 w 771"/>
                  <a:gd name="T33" fmla="*/ 643 h 812"/>
                  <a:gd name="T34" fmla="*/ 295 w 771"/>
                  <a:gd name="T35" fmla="*/ 694 h 812"/>
                  <a:gd name="T36" fmla="*/ 357 w 771"/>
                  <a:gd name="T37" fmla="*/ 710 h 812"/>
                  <a:gd name="T38" fmla="*/ 439 w 771"/>
                  <a:gd name="T39" fmla="*/ 711 h 812"/>
                  <a:gd name="T40" fmla="*/ 512 w 771"/>
                  <a:gd name="T41" fmla="*/ 693 h 812"/>
                  <a:gd name="T42" fmla="*/ 585 w 771"/>
                  <a:gd name="T43" fmla="*/ 652 h 812"/>
                  <a:gd name="T44" fmla="*/ 644 w 771"/>
                  <a:gd name="T45" fmla="*/ 592 h 812"/>
                  <a:gd name="T46" fmla="*/ 677 w 771"/>
                  <a:gd name="T47" fmla="*/ 536 h 812"/>
                  <a:gd name="T48" fmla="*/ 696 w 771"/>
                  <a:gd name="T49" fmla="*/ 482 h 812"/>
                  <a:gd name="T50" fmla="*/ 704 w 771"/>
                  <a:gd name="T51" fmla="*/ 432 h 812"/>
                  <a:gd name="T52" fmla="*/ 702 w 771"/>
                  <a:gd name="T53" fmla="*/ 374 h 812"/>
                  <a:gd name="T54" fmla="*/ 695 w 771"/>
                  <a:gd name="T55" fmla="*/ 334 h 812"/>
                  <a:gd name="T56" fmla="*/ 666 w 771"/>
                  <a:gd name="T57" fmla="*/ 264 h 812"/>
                  <a:gd name="T58" fmla="*/ 667 w 771"/>
                  <a:gd name="T59" fmla="*/ 258 h 812"/>
                  <a:gd name="T60" fmla="*/ 703 w 771"/>
                  <a:gd name="T61" fmla="*/ 222 h 812"/>
                  <a:gd name="T62" fmla="*/ 707 w 771"/>
                  <a:gd name="T63" fmla="*/ 219 h 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71" h="812">
                    <a:moveTo>
                      <a:pt x="707" y="219"/>
                    </a:moveTo>
                    <a:cubicBezTo>
                      <a:pt x="736" y="265"/>
                      <a:pt x="754" y="315"/>
                      <a:pt x="760" y="369"/>
                    </a:cubicBezTo>
                    <a:cubicBezTo>
                      <a:pt x="771" y="467"/>
                      <a:pt x="746" y="557"/>
                      <a:pt x="685" y="634"/>
                    </a:cubicBezTo>
                    <a:cubicBezTo>
                      <a:pt x="561" y="789"/>
                      <a:pt x="347" y="812"/>
                      <a:pt x="197" y="707"/>
                    </a:cubicBezTo>
                    <a:cubicBezTo>
                      <a:pt x="31" y="591"/>
                      <a:pt x="0" y="374"/>
                      <a:pt x="97" y="220"/>
                    </a:cubicBezTo>
                    <a:cubicBezTo>
                      <a:pt x="203" y="52"/>
                      <a:pt x="424" y="0"/>
                      <a:pt x="594" y="106"/>
                    </a:cubicBezTo>
                    <a:cubicBezTo>
                      <a:pt x="580" y="120"/>
                      <a:pt x="566" y="134"/>
                      <a:pt x="552" y="147"/>
                    </a:cubicBezTo>
                    <a:cubicBezTo>
                      <a:pt x="538" y="141"/>
                      <a:pt x="523" y="134"/>
                      <a:pt x="509" y="128"/>
                    </a:cubicBezTo>
                    <a:cubicBezTo>
                      <a:pt x="491" y="121"/>
                      <a:pt x="473" y="116"/>
                      <a:pt x="454" y="113"/>
                    </a:cubicBezTo>
                    <a:cubicBezTo>
                      <a:pt x="427" y="108"/>
                      <a:pt x="399" y="107"/>
                      <a:pt x="372" y="110"/>
                    </a:cubicBezTo>
                    <a:cubicBezTo>
                      <a:pt x="325" y="115"/>
                      <a:pt x="281" y="130"/>
                      <a:pt x="241" y="155"/>
                    </a:cubicBezTo>
                    <a:cubicBezTo>
                      <a:pt x="203" y="179"/>
                      <a:pt x="171" y="211"/>
                      <a:pt x="147" y="249"/>
                    </a:cubicBezTo>
                    <a:cubicBezTo>
                      <a:pt x="134" y="270"/>
                      <a:pt x="123" y="293"/>
                      <a:pt x="115" y="317"/>
                    </a:cubicBezTo>
                    <a:cubicBezTo>
                      <a:pt x="110" y="333"/>
                      <a:pt x="106" y="350"/>
                      <a:pt x="103" y="366"/>
                    </a:cubicBezTo>
                    <a:cubicBezTo>
                      <a:pt x="99" y="394"/>
                      <a:pt x="99" y="422"/>
                      <a:pt x="102" y="450"/>
                    </a:cubicBezTo>
                    <a:cubicBezTo>
                      <a:pt x="105" y="477"/>
                      <a:pt x="113" y="503"/>
                      <a:pt x="124" y="528"/>
                    </a:cubicBezTo>
                    <a:cubicBezTo>
                      <a:pt x="143" y="574"/>
                      <a:pt x="171" y="612"/>
                      <a:pt x="209" y="643"/>
                    </a:cubicBezTo>
                    <a:cubicBezTo>
                      <a:pt x="235" y="665"/>
                      <a:pt x="263" y="682"/>
                      <a:pt x="295" y="694"/>
                    </a:cubicBezTo>
                    <a:cubicBezTo>
                      <a:pt x="315" y="701"/>
                      <a:pt x="336" y="707"/>
                      <a:pt x="357" y="710"/>
                    </a:cubicBezTo>
                    <a:cubicBezTo>
                      <a:pt x="384" y="714"/>
                      <a:pt x="412" y="715"/>
                      <a:pt x="439" y="711"/>
                    </a:cubicBezTo>
                    <a:cubicBezTo>
                      <a:pt x="464" y="708"/>
                      <a:pt x="488" y="702"/>
                      <a:pt x="512" y="693"/>
                    </a:cubicBezTo>
                    <a:cubicBezTo>
                      <a:pt x="538" y="683"/>
                      <a:pt x="563" y="669"/>
                      <a:pt x="585" y="652"/>
                    </a:cubicBezTo>
                    <a:cubicBezTo>
                      <a:pt x="607" y="635"/>
                      <a:pt x="627" y="615"/>
                      <a:pt x="644" y="592"/>
                    </a:cubicBezTo>
                    <a:cubicBezTo>
                      <a:pt x="657" y="575"/>
                      <a:pt x="668" y="556"/>
                      <a:pt x="677" y="536"/>
                    </a:cubicBezTo>
                    <a:cubicBezTo>
                      <a:pt x="686" y="519"/>
                      <a:pt x="692" y="501"/>
                      <a:pt x="696" y="482"/>
                    </a:cubicBezTo>
                    <a:cubicBezTo>
                      <a:pt x="700" y="465"/>
                      <a:pt x="703" y="449"/>
                      <a:pt x="704" y="432"/>
                    </a:cubicBezTo>
                    <a:cubicBezTo>
                      <a:pt x="704" y="413"/>
                      <a:pt x="704" y="393"/>
                      <a:pt x="702" y="374"/>
                    </a:cubicBezTo>
                    <a:cubicBezTo>
                      <a:pt x="701" y="361"/>
                      <a:pt x="698" y="347"/>
                      <a:pt x="695" y="334"/>
                    </a:cubicBezTo>
                    <a:cubicBezTo>
                      <a:pt x="689" y="310"/>
                      <a:pt x="679" y="286"/>
                      <a:pt x="666" y="264"/>
                    </a:cubicBezTo>
                    <a:cubicBezTo>
                      <a:pt x="665" y="262"/>
                      <a:pt x="665" y="260"/>
                      <a:pt x="667" y="258"/>
                    </a:cubicBezTo>
                    <a:cubicBezTo>
                      <a:pt x="680" y="246"/>
                      <a:pt x="691" y="234"/>
                      <a:pt x="703" y="222"/>
                    </a:cubicBezTo>
                    <a:cubicBezTo>
                      <a:pt x="704" y="221"/>
                      <a:pt x="705" y="220"/>
                      <a:pt x="707" y="2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55" name="Freeform 7">
                <a:extLst>
                  <a:ext uri="{FF2B5EF4-FFF2-40B4-BE49-F238E27FC236}">
                    <a16:creationId xmlns:a16="http://schemas.microsoft.com/office/drawing/2014/main" id="{F973D4F9-DBB8-630B-B67E-DADB6F638646}"/>
                  </a:ext>
                </a:extLst>
              </p:cNvPr>
              <p:cNvSpPr/>
              <p:nvPr/>
            </p:nvSpPr>
            <p:spPr bwMode="auto">
              <a:xfrm>
                <a:off x="6515101" y="3270116"/>
                <a:ext cx="1450975" cy="1435100"/>
              </a:xfrm>
              <a:custGeom>
                <a:avLst/>
                <a:gdLst>
                  <a:gd name="T0" fmla="*/ 350 w 455"/>
                  <a:gd name="T1" fmla="*/ 54 h 450"/>
                  <a:gd name="T2" fmla="*/ 311 w 455"/>
                  <a:gd name="T3" fmla="*/ 93 h 450"/>
                  <a:gd name="T4" fmla="*/ 305 w 455"/>
                  <a:gd name="T5" fmla="*/ 94 h 450"/>
                  <a:gd name="T6" fmla="*/ 262 w 455"/>
                  <a:gd name="T7" fmla="*/ 81 h 450"/>
                  <a:gd name="T8" fmla="*/ 210 w 455"/>
                  <a:gd name="T9" fmla="*/ 82 h 450"/>
                  <a:gd name="T10" fmla="*/ 148 w 455"/>
                  <a:gd name="T11" fmla="*/ 109 h 450"/>
                  <a:gd name="T12" fmla="*/ 103 w 455"/>
                  <a:gd name="T13" fmla="*/ 160 h 450"/>
                  <a:gd name="T14" fmla="*/ 84 w 455"/>
                  <a:gd name="T15" fmla="*/ 216 h 450"/>
                  <a:gd name="T16" fmla="*/ 90 w 455"/>
                  <a:gd name="T17" fmla="*/ 283 h 450"/>
                  <a:gd name="T18" fmla="*/ 154 w 455"/>
                  <a:gd name="T19" fmla="*/ 367 h 450"/>
                  <a:gd name="T20" fmla="*/ 225 w 455"/>
                  <a:gd name="T21" fmla="*/ 392 h 450"/>
                  <a:gd name="T22" fmla="*/ 302 w 455"/>
                  <a:gd name="T23" fmla="*/ 379 h 450"/>
                  <a:gd name="T24" fmla="*/ 364 w 455"/>
                  <a:gd name="T25" fmla="*/ 330 h 450"/>
                  <a:gd name="T26" fmla="*/ 391 w 455"/>
                  <a:gd name="T27" fmla="*/ 273 h 450"/>
                  <a:gd name="T28" fmla="*/ 395 w 455"/>
                  <a:gd name="T29" fmla="*/ 223 h 450"/>
                  <a:gd name="T30" fmla="*/ 380 w 455"/>
                  <a:gd name="T31" fmla="*/ 167 h 450"/>
                  <a:gd name="T32" fmla="*/ 422 w 455"/>
                  <a:gd name="T33" fmla="*/ 125 h 450"/>
                  <a:gd name="T34" fmla="*/ 453 w 455"/>
                  <a:gd name="T35" fmla="*/ 242 h 450"/>
                  <a:gd name="T36" fmla="*/ 418 w 455"/>
                  <a:gd name="T37" fmla="*/ 354 h 450"/>
                  <a:gd name="T38" fmla="*/ 235 w 455"/>
                  <a:gd name="T39" fmla="*/ 450 h 450"/>
                  <a:gd name="T40" fmla="*/ 85 w 455"/>
                  <a:gd name="T41" fmla="*/ 385 h 450"/>
                  <a:gd name="T42" fmla="*/ 95 w 455"/>
                  <a:gd name="T43" fmla="*/ 78 h 450"/>
                  <a:gd name="T44" fmla="*/ 350 w 455"/>
                  <a:gd name="T45" fmla="*/ 54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55" h="450">
                    <a:moveTo>
                      <a:pt x="350" y="54"/>
                    </a:moveTo>
                    <a:cubicBezTo>
                      <a:pt x="337" y="67"/>
                      <a:pt x="324" y="80"/>
                      <a:pt x="311" y="93"/>
                    </a:cubicBezTo>
                    <a:cubicBezTo>
                      <a:pt x="310" y="94"/>
                      <a:pt x="307" y="95"/>
                      <a:pt x="305" y="94"/>
                    </a:cubicBezTo>
                    <a:cubicBezTo>
                      <a:pt x="292" y="87"/>
                      <a:pt x="277" y="83"/>
                      <a:pt x="262" y="81"/>
                    </a:cubicBezTo>
                    <a:cubicBezTo>
                      <a:pt x="244" y="79"/>
                      <a:pt x="227" y="79"/>
                      <a:pt x="210" y="82"/>
                    </a:cubicBezTo>
                    <a:cubicBezTo>
                      <a:pt x="187" y="87"/>
                      <a:pt x="166" y="96"/>
                      <a:pt x="148" y="109"/>
                    </a:cubicBezTo>
                    <a:cubicBezTo>
                      <a:pt x="129" y="123"/>
                      <a:pt x="114" y="140"/>
                      <a:pt x="103" y="160"/>
                    </a:cubicBezTo>
                    <a:cubicBezTo>
                      <a:pt x="93" y="178"/>
                      <a:pt x="87" y="196"/>
                      <a:pt x="84" y="216"/>
                    </a:cubicBezTo>
                    <a:cubicBezTo>
                      <a:pt x="81" y="239"/>
                      <a:pt x="83" y="261"/>
                      <a:pt x="90" y="283"/>
                    </a:cubicBezTo>
                    <a:cubicBezTo>
                      <a:pt x="101" y="319"/>
                      <a:pt x="123" y="347"/>
                      <a:pt x="154" y="367"/>
                    </a:cubicBezTo>
                    <a:cubicBezTo>
                      <a:pt x="176" y="381"/>
                      <a:pt x="199" y="389"/>
                      <a:pt x="225" y="392"/>
                    </a:cubicBezTo>
                    <a:cubicBezTo>
                      <a:pt x="252" y="394"/>
                      <a:pt x="277" y="390"/>
                      <a:pt x="302" y="379"/>
                    </a:cubicBezTo>
                    <a:cubicBezTo>
                      <a:pt x="327" y="368"/>
                      <a:pt x="348" y="352"/>
                      <a:pt x="364" y="330"/>
                    </a:cubicBezTo>
                    <a:cubicBezTo>
                      <a:pt x="377" y="313"/>
                      <a:pt x="386" y="294"/>
                      <a:pt x="391" y="273"/>
                    </a:cubicBezTo>
                    <a:cubicBezTo>
                      <a:pt x="395" y="256"/>
                      <a:pt x="397" y="240"/>
                      <a:pt x="395" y="223"/>
                    </a:cubicBezTo>
                    <a:cubicBezTo>
                      <a:pt x="394" y="204"/>
                      <a:pt x="389" y="185"/>
                      <a:pt x="380" y="167"/>
                    </a:cubicBezTo>
                    <a:cubicBezTo>
                      <a:pt x="394" y="153"/>
                      <a:pt x="408" y="139"/>
                      <a:pt x="422" y="125"/>
                    </a:cubicBezTo>
                    <a:cubicBezTo>
                      <a:pt x="444" y="161"/>
                      <a:pt x="455" y="200"/>
                      <a:pt x="453" y="242"/>
                    </a:cubicBezTo>
                    <a:cubicBezTo>
                      <a:pt x="452" y="283"/>
                      <a:pt x="441" y="320"/>
                      <a:pt x="418" y="354"/>
                    </a:cubicBezTo>
                    <a:cubicBezTo>
                      <a:pt x="374" y="418"/>
                      <a:pt x="312" y="450"/>
                      <a:pt x="235" y="450"/>
                    </a:cubicBezTo>
                    <a:cubicBezTo>
                      <a:pt x="176" y="450"/>
                      <a:pt x="125" y="427"/>
                      <a:pt x="85" y="385"/>
                    </a:cubicBezTo>
                    <a:cubicBezTo>
                      <a:pt x="0" y="295"/>
                      <a:pt x="6" y="160"/>
                      <a:pt x="95" y="78"/>
                    </a:cubicBezTo>
                    <a:cubicBezTo>
                      <a:pt x="179" y="0"/>
                      <a:pt x="293" y="14"/>
                      <a:pt x="350" y="5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56" name="Freeform 8">
                <a:extLst>
                  <a:ext uri="{FF2B5EF4-FFF2-40B4-BE49-F238E27FC236}">
                    <a16:creationId xmlns:a16="http://schemas.microsoft.com/office/drawing/2014/main" id="{97A02B8D-F70B-CAA9-AC59-04C08C9F4748}"/>
                  </a:ext>
                </a:extLst>
              </p:cNvPr>
              <p:cNvSpPr/>
              <p:nvPr/>
            </p:nvSpPr>
            <p:spPr bwMode="auto">
              <a:xfrm>
                <a:off x="7040563" y="2874828"/>
                <a:ext cx="1381125" cy="1384300"/>
              </a:xfrm>
              <a:custGeom>
                <a:avLst/>
                <a:gdLst>
                  <a:gd name="T0" fmla="*/ 363 w 433"/>
                  <a:gd name="T1" fmla="*/ 0 h 434"/>
                  <a:gd name="T2" fmla="*/ 363 w 433"/>
                  <a:gd name="T3" fmla="*/ 71 h 434"/>
                  <a:gd name="T4" fmla="*/ 432 w 433"/>
                  <a:gd name="T5" fmla="*/ 71 h 434"/>
                  <a:gd name="T6" fmla="*/ 433 w 433"/>
                  <a:gd name="T7" fmla="*/ 73 h 434"/>
                  <a:gd name="T8" fmla="*/ 408 w 433"/>
                  <a:gd name="T9" fmla="*/ 98 h 434"/>
                  <a:gd name="T10" fmla="*/ 303 w 433"/>
                  <a:gd name="T11" fmla="*/ 203 h 434"/>
                  <a:gd name="T12" fmla="*/ 292 w 433"/>
                  <a:gd name="T13" fmla="*/ 207 h 434"/>
                  <a:gd name="T14" fmla="*/ 262 w 433"/>
                  <a:gd name="T15" fmla="*/ 208 h 434"/>
                  <a:gd name="T16" fmla="*/ 255 w 433"/>
                  <a:gd name="T17" fmla="*/ 210 h 434"/>
                  <a:gd name="T18" fmla="*/ 176 w 433"/>
                  <a:gd name="T19" fmla="*/ 289 h 434"/>
                  <a:gd name="T20" fmla="*/ 141 w 433"/>
                  <a:gd name="T21" fmla="*/ 325 h 434"/>
                  <a:gd name="T22" fmla="*/ 140 w 433"/>
                  <a:gd name="T23" fmla="*/ 330 h 434"/>
                  <a:gd name="T24" fmla="*/ 146 w 433"/>
                  <a:gd name="T25" fmla="*/ 354 h 434"/>
                  <a:gd name="T26" fmla="*/ 121 w 433"/>
                  <a:gd name="T27" fmla="*/ 415 h 434"/>
                  <a:gd name="T28" fmla="*/ 67 w 433"/>
                  <a:gd name="T29" fmla="*/ 432 h 434"/>
                  <a:gd name="T30" fmla="*/ 12 w 433"/>
                  <a:gd name="T31" fmla="*/ 397 h 434"/>
                  <a:gd name="T32" fmla="*/ 4 w 433"/>
                  <a:gd name="T33" fmla="*/ 342 h 434"/>
                  <a:gd name="T34" fmla="*/ 46 w 433"/>
                  <a:gd name="T35" fmla="*/ 294 h 434"/>
                  <a:gd name="T36" fmla="*/ 105 w 433"/>
                  <a:gd name="T37" fmla="*/ 295 h 434"/>
                  <a:gd name="T38" fmla="*/ 110 w 433"/>
                  <a:gd name="T39" fmla="*/ 293 h 434"/>
                  <a:gd name="T40" fmla="*/ 191 w 433"/>
                  <a:gd name="T41" fmla="*/ 213 h 434"/>
                  <a:gd name="T42" fmla="*/ 223 w 433"/>
                  <a:gd name="T43" fmla="*/ 181 h 434"/>
                  <a:gd name="T44" fmla="*/ 227 w 433"/>
                  <a:gd name="T45" fmla="*/ 171 h 434"/>
                  <a:gd name="T46" fmla="*/ 227 w 433"/>
                  <a:gd name="T47" fmla="*/ 143 h 434"/>
                  <a:gd name="T48" fmla="*/ 231 w 433"/>
                  <a:gd name="T49" fmla="*/ 131 h 434"/>
                  <a:gd name="T50" fmla="*/ 360 w 433"/>
                  <a:gd name="T51" fmla="*/ 3 h 434"/>
                  <a:gd name="T52" fmla="*/ 363 w 433"/>
                  <a:gd name="T53" fmla="*/ 0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3" h="434">
                    <a:moveTo>
                      <a:pt x="363" y="0"/>
                    </a:moveTo>
                    <a:cubicBezTo>
                      <a:pt x="363" y="24"/>
                      <a:pt x="363" y="47"/>
                      <a:pt x="363" y="71"/>
                    </a:cubicBezTo>
                    <a:cubicBezTo>
                      <a:pt x="386" y="71"/>
                      <a:pt x="409" y="71"/>
                      <a:pt x="432" y="71"/>
                    </a:cubicBezTo>
                    <a:cubicBezTo>
                      <a:pt x="432" y="72"/>
                      <a:pt x="432" y="73"/>
                      <a:pt x="433" y="73"/>
                    </a:cubicBezTo>
                    <a:cubicBezTo>
                      <a:pt x="424" y="81"/>
                      <a:pt x="416" y="90"/>
                      <a:pt x="408" y="98"/>
                    </a:cubicBezTo>
                    <a:cubicBezTo>
                      <a:pt x="373" y="133"/>
                      <a:pt x="338" y="168"/>
                      <a:pt x="303" y="203"/>
                    </a:cubicBezTo>
                    <a:cubicBezTo>
                      <a:pt x="300" y="206"/>
                      <a:pt x="297" y="208"/>
                      <a:pt x="292" y="207"/>
                    </a:cubicBezTo>
                    <a:cubicBezTo>
                      <a:pt x="282" y="207"/>
                      <a:pt x="272" y="207"/>
                      <a:pt x="262" y="208"/>
                    </a:cubicBezTo>
                    <a:cubicBezTo>
                      <a:pt x="260" y="208"/>
                      <a:pt x="256" y="209"/>
                      <a:pt x="255" y="210"/>
                    </a:cubicBezTo>
                    <a:cubicBezTo>
                      <a:pt x="228" y="237"/>
                      <a:pt x="202" y="263"/>
                      <a:pt x="176" y="289"/>
                    </a:cubicBezTo>
                    <a:cubicBezTo>
                      <a:pt x="164" y="301"/>
                      <a:pt x="152" y="313"/>
                      <a:pt x="141" y="325"/>
                    </a:cubicBezTo>
                    <a:cubicBezTo>
                      <a:pt x="140" y="326"/>
                      <a:pt x="139" y="328"/>
                      <a:pt x="140" y="330"/>
                    </a:cubicBezTo>
                    <a:cubicBezTo>
                      <a:pt x="143" y="338"/>
                      <a:pt x="145" y="346"/>
                      <a:pt x="146" y="354"/>
                    </a:cubicBezTo>
                    <a:cubicBezTo>
                      <a:pt x="148" y="379"/>
                      <a:pt x="139" y="399"/>
                      <a:pt x="121" y="415"/>
                    </a:cubicBezTo>
                    <a:cubicBezTo>
                      <a:pt x="105" y="428"/>
                      <a:pt x="87" y="434"/>
                      <a:pt x="67" y="432"/>
                    </a:cubicBezTo>
                    <a:cubicBezTo>
                      <a:pt x="43" y="429"/>
                      <a:pt x="25" y="417"/>
                      <a:pt x="12" y="397"/>
                    </a:cubicBezTo>
                    <a:cubicBezTo>
                      <a:pt x="2" y="380"/>
                      <a:pt x="0" y="361"/>
                      <a:pt x="4" y="342"/>
                    </a:cubicBezTo>
                    <a:cubicBezTo>
                      <a:pt x="10" y="320"/>
                      <a:pt x="24" y="303"/>
                      <a:pt x="46" y="294"/>
                    </a:cubicBezTo>
                    <a:cubicBezTo>
                      <a:pt x="66" y="285"/>
                      <a:pt x="86" y="286"/>
                      <a:pt x="105" y="295"/>
                    </a:cubicBezTo>
                    <a:cubicBezTo>
                      <a:pt x="107" y="295"/>
                      <a:pt x="109" y="294"/>
                      <a:pt x="110" y="293"/>
                    </a:cubicBezTo>
                    <a:cubicBezTo>
                      <a:pt x="137" y="267"/>
                      <a:pt x="164" y="240"/>
                      <a:pt x="191" y="213"/>
                    </a:cubicBezTo>
                    <a:cubicBezTo>
                      <a:pt x="202" y="202"/>
                      <a:pt x="212" y="191"/>
                      <a:pt x="223" y="181"/>
                    </a:cubicBezTo>
                    <a:cubicBezTo>
                      <a:pt x="226" y="178"/>
                      <a:pt x="227" y="175"/>
                      <a:pt x="227" y="171"/>
                    </a:cubicBezTo>
                    <a:cubicBezTo>
                      <a:pt x="227" y="162"/>
                      <a:pt x="227" y="152"/>
                      <a:pt x="227" y="143"/>
                    </a:cubicBezTo>
                    <a:cubicBezTo>
                      <a:pt x="226" y="138"/>
                      <a:pt x="228" y="135"/>
                      <a:pt x="231" y="131"/>
                    </a:cubicBezTo>
                    <a:cubicBezTo>
                      <a:pt x="274" y="88"/>
                      <a:pt x="317" y="45"/>
                      <a:pt x="360" y="3"/>
                    </a:cubicBezTo>
                    <a:cubicBezTo>
                      <a:pt x="361" y="2"/>
                      <a:pt x="362" y="1"/>
                      <a:pt x="36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53" name="Rectángulo 52">
              <a:extLst>
                <a:ext uri="{FF2B5EF4-FFF2-40B4-BE49-F238E27FC236}">
                  <a16:creationId xmlns:a16="http://schemas.microsoft.com/office/drawing/2014/main" id="{0D1BAC3A-659A-9792-960C-E5387A29629F}"/>
                </a:ext>
              </a:extLst>
            </p:cNvPr>
            <p:cNvSpPr/>
            <p:nvPr/>
          </p:nvSpPr>
          <p:spPr>
            <a:xfrm>
              <a:off x="8623713" y="4133069"/>
              <a:ext cx="161509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  <a:defRPr/>
              </a:pPr>
              <a:r>
                <a:rPr lang="es-MX" sz="1400">
                  <a:solidFill>
                    <a:schemeClr val="bg1"/>
                  </a:solidFill>
                  <a:latin typeface="Trebuchet MS" panose="020B0603020202020204"/>
                </a:rPr>
                <a:t>Producción investigativa y transferencia de conocimiento </a:t>
              </a:r>
            </a:p>
          </p:txBody>
        </p:sp>
      </p:grpSp>
      <p:grpSp>
        <p:nvGrpSpPr>
          <p:cNvPr id="57" name="Group 3">
            <a:extLst>
              <a:ext uri="{FF2B5EF4-FFF2-40B4-BE49-F238E27FC236}">
                <a16:creationId xmlns:a16="http://schemas.microsoft.com/office/drawing/2014/main" id="{A59CF787-2359-5928-A58E-3385E3143767}"/>
              </a:ext>
            </a:extLst>
          </p:cNvPr>
          <p:cNvGrpSpPr/>
          <p:nvPr/>
        </p:nvGrpSpPr>
        <p:grpSpPr>
          <a:xfrm>
            <a:off x="1941974" y="3236919"/>
            <a:ext cx="1596726" cy="2866045"/>
            <a:chOff x="3570358" y="3236919"/>
            <a:chExt cx="1596726" cy="2866045"/>
          </a:xfrm>
        </p:grpSpPr>
        <p:sp>
          <p:nvSpPr>
            <p:cNvPr id="58" name="TextBox 31">
              <a:extLst>
                <a:ext uri="{FF2B5EF4-FFF2-40B4-BE49-F238E27FC236}">
                  <a16:creationId xmlns:a16="http://schemas.microsoft.com/office/drawing/2014/main" id="{6E52AAD6-BD6F-B6DD-7C15-F40CA034BBB5}"/>
                </a:ext>
              </a:extLst>
            </p:cNvPr>
            <p:cNvSpPr txBox="1"/>
            <p:nvPr/>
          </p:nvSpPr>
          <p:spPr>
            <a:xfrm>
              <a:off x="3594576" y="5136579"/>
              <a:ext cx="1572508" cy="96638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5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</a:rPr>
                <a:t>01</a:t>
              </a:r>
              <a:endParaRPr lang="es-MX" sz="5500" b="1">
                <a:solidFill>
                  <a:srgbClr val="FFFFFF"/>
                </a:solidFill>
                <a:latin typeface="Open Sans"/>
                <a:ea typeface="Open Sans"/>
                <a:cs typeface="Open Sans"/>
              </a:endParaRPr>
            </a:p>
          </p:txBody>
        </p:sp>
        <p:grpSp>
          <p:nvGrpSpPr>
            <p:cNvPr id="59" name="Group 82">
              <a:extLst>
                <a:ext uri="{FF2B5EF4-FFF2-40B4-BE49-F238E27FC236}">
                  <a16:creationId xmlns:a16="http://schemas.microsoft.com/office/drawing/2014/main" id="{DD032060-802C-84F7-7532-08BF269E551B}"/>
                </a:ext>
              </a:extLst>
            </p:cNvPr>
            <p:cNvGrpSpPr/>
            <p:nvPr/>
          </p:nvGrpSpPr>
          <p:grpSpPr>
            <a:xfrm rot="2247443">
              <a:off x="4056500" y="3236919"/>
              <a:ext cx="497748" cy="840560"/>
              <a:chOff x="9490633" y="1499448"/>
              <a:chExt cx="1270458" cy="3028167"/>
            </a:xfrm>
            <a:solidFill>
              <a:schemeClr val="bg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BE59A2F6-A823-2AE0-30BA-8F80557DD2A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30649" y="1907294"/>
                <a:ext cx="822910" cy="1768535"/>
              </a:xfrm>
              <a:custGeom>
                <a:avLst/>
                <a:gdLst>
                  <a:gd name="T0" fmla="*/ 39 w 233"/>
                  <a:gd name="T1" fmla="*/ 495 h 500"/>
                  <a:gd name="T2" fmla="*/ 32 w 233"/>
                  <a:gd name="T3" fmla="*/ 475 h 500"/>
                  <a:gd name="T4" fmla="*/ 10 w 233"/>
                  <a:gd name="T5" fmla="*/ 385 h 500"/>
                  <a:gd name="T6" fmla="*/ 1 w 233"/>
                  <a:gd name="T7" fmla="*/ 262 h 500"/>
                  <a:gd name="T8" fmla="*/ 14 w 233"/>
                  <a:gd name="T9" fmla="*/ 133 h 500"/>
                  <a:gd name="T10" fmla="*/ 43 w 233"/>
                  <a:gd name="T11" fmla="*/ 30 h 500"/>
                  <a:gd name="T12" fmla="*/ 53 w 233"/>
                  <a:gd name="T13" fmla="*/ 4 h 500"/>
                  <a:gd name="T14" fmla="*/ 59 w 233"/>
                  <a:gd name="T15" fmla="*/ 0 h 500"/>
                  <a:gd name="T16" fmla="*/ 157 w 233"/>
                  <a:gd name="T17" fmla="*/ 3 h 500"/>
                  <a:gd name="T18" fmla="*/ 183 w 233"/>
                  <a:gd name="T19" fmla="*/ 3 h 500"/>
                  <a:gd name="T20" fmla="*/ 190 w 233"/>
                  <a:gd name="T21" fmla="*/ 8 h 500"/>
                  <a:gd name="T22" fmla="*/ 226 w 233"/>
                  <a:gd name="T23" fmla="*/ 170 h 500"/>
                  <a:gd name="T24" fmla="*/ 215 w 233"/>
                  <a:gd name="T25" fmla="*/ 378 h 500"/>
                  <a:gd name="T26" fmla="*/ 179 w 233"/>
                  <a:gd name="T27" fmla="*/ 497 h 500"/>
                  <a:gd name="T28" fmla="*/ 174 w 233"/>
                  <a:gd name="T29" fmla="*/ 500 h 500"/>
                  <a:gd name="T30" fmla="*/ 90 w 233"/>
                  <a:gd name="T31" fmla="*/ 497 h 500"/>
                  <a:gd name="T32" fmla="*/ 44 w 233"/>
                  <a:gd name="T33" fmla="*/ 496 h 500"/>
                  <a:gd name="T34" fmla="*/ 39 w 233"/>
                  <a:gd name="T35" fmla="*/ 495 h 500"/>
                  <a:gd name="T36" fmla="*/ 148 w 233"/>
                  <a:gd name="T37" fmla="*/ 145 h 500"/>
                  <a:gd name="T38" fmla="*/ 154 w 233"/>
                  <a:gd name="T39" fmla="*/ 80 h 500"/>
                  <a:gd name="T40" fmla="*/ 90 w 233"/>
                  <a:gd name="T41" fmla="*/ 74 h 500"/>
                  <a:gd name="T42" fmla="*/ 83 w 233"/>
                  <a:gd name="T43" fmla="*/ 139 h 500"/>
                  <a:gd name="T44" fmla="*/ 148 w 233"/>
                  <a:gd name="T45" fmla="*/ 145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33" h="500">
                    <a:moveTo>
                      <a:pt x="39" y="495"/>
                    </a:moveTo>
                    <a:cubicBezTo>
                      <a:pt x="36" y="488"/>
                      <a:pt x="34" y="481"/>
                      <a:pt x="32" y="475"/>
                    </a:cubicBezTo>
                    <a:cubicBezTo>
                      <a:pt x="22" y="445"/>
                      <a:pt x="15" y="415"/>
                      <a:pt x="10" y="385"/>
                    </a:cubicBezTo>
                    <a:cubicBezTo>
                      <a:pt x="3" y="344"/>
                      <a:pt x="0" y="303"/>
                      <a:pt x="1" y="262"/>
                    </a:cubicBezTo>
                    <a:cubicBezTo>
                      <a:pt x="1" y="219"/>
                      <a:pt x="5" y="176"/>
                      <a:pt x="14" y="133"/>
                    </a:cubicBezTo>
                    <a:cubicBezTo>
                      <a:pt x="20" y="98"/>
                      <a:pt x="30" y="63"/>
                      <a:pt x="43" y="30"/>
                    </a:cubicBezTo>
                    <a:cubicBezTo>
                      <a:pt x="46" y="21"/>
                      <a:pt x="49" y="13"/>
                      <a:pt x="53" y="4"/>
                    </a:cubicBezTo>
                    <a:cubicBezTo>
                      <a:pt x="54" y="1"/>
                      <a:pt x="55" y="0"/>
                      <a:pt x="59" y="0"/>
                    </a:cubicBezTo>
                    <a:cubicBezTo>
                      <a:pt x="91" y="1"/>
                      <a:pt x="124" y="2"/>
                      <a:pt x="157" y="3"/>
                    </a:cubicBezTo>
                    <a:cubicBezTo>
                      <a:pt x="165" y="3"/>
                      <a:pt x="174" y="3"/>
                      <a:pt x="183" y="3"/>
                    </a:cubicBezTo>
                    <a:cubicBezTo>
                      <a:pt x="186" y="3"/>
                      <a:pt x="188" y="4"/>
                      <a:pt x="190" y="8"/>
                    </a:cubicBezTo>
                    <a:cubicBezTo>
                      <a:pt x="210" y="60"/>
                      <a:pt x="221" y="115"/>
                      <a:pt x="226" y="170"/>
                    </a:cubicBezTo>
                    <a:cubicBezTo>
                      <a:pt x="233" y="240"/>
                      <a:pt x="229" y="309"/>
                      <a:pt x="215" y="378"/>
                    </a:cubicBezTo>
                    <a:cubicBezTo>
                      <a:pt x="207" y="419"/>
                      <a:pt x="195" y="459"/>
                      <a:pt x="179" y="497"/>
                    </a:cubicBezTo>
                    <a:cubicBezTo>
                      <a:pt x="178" y="498"/>
                      <a:pt x="176" y="500"/>
                      <a:pt x="174" y="500"/>
                    </a:cubicBezTo>
                    <a:cubicBezTo>
                      <a:pt x="146" y="499"/>
                      <a:pt x="118" y="498"/>
                      <a:pt x="90" y="497"/>
                    </a:cubicBezTo>
                    <a:cubicBezTo>
                      <a:pt x="75" y="497"/>
                      <a:pt x="59" y="497"/>
                      <a:pt x="44" y="496"/>
                    </a:cubicBezTo>
                    <a:cubicBezTo>
                      <a:pt x="42" y="496"/>
                      <a:pt x="40" y="496"/>
                      <a:pt x="39" y="495"/>
                    </a:cubicBezTo>
                    <a:close/>
                    <a:moveTo>
                      <a:pt x="148" y="145"/>
                    </a:moveTo>
                    <a:cubicBezTo>
                      <a:pt x="168" y="129"/>
                      <a:pt x="171" y="100"/>
                      <a:pt x="154" y="80"/>
                    </a:cubicBezTo>
                    <a:cubicBezTo>
                      <a:pt x="139" y="61"/>
                      <a:pt x="109" y="58"/>
                      <a:pt x="90" y="74"/>
                    </a:cubicBezTo>
                    <a:cubicBezTo>
                      <a:pt x="70" y="90"/>
                      <a:pt x="67" y="119"/>
                      <a:pt x="83" y="139"/>
                    </a:cubicBezTo>
                    <a:cubicBezTo>
                      <a:pt x="99" y="159"/>
                      <a:pt x="128" y="161"/>
                      <a:pt x="148" y="1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A308C401-1B5F-521C-B578-12D7D65AE8E9}"/>
                  </a:ext>
                </a:extLst>
              </p:cNvPr>
              <p:cNvSpPr/>
              <p:nvPr/>
            </p:nvSpPr>
            <p:spPr bwMode="auto">
              <a:xfrm>
                <a:off x="10439867" y="3109176"/>
                <a:ext cx="321224" cy="927579"/>
              </a:xfrm>
              <a:custGeom>
                <a:avLst/>
                <a:gdLst>
                  <a:gd name="T0" fmla="*/ 38 w 91"/>
                  <a:gd name="T1" fmla="*/ 0 h 262"/>
                  <a:gd name="T2" fmla="*/ 53 w 91"/>
                  <a:gd name="T3" fmla="*/ 12 h 262"/>
                  <a:gd name="T4" fmla="*/ 83 w 91"/>
                  <a:gd name="T5" fmla="*/ 36 h 262"/>
                  <a:gd name="T6" fmla="*/ 89 w 91"/>
                  <a:gd name="T7" fmla="*/ 42 h 262"/>
                  <a:gd name="T8" fmla="*/ 90 w 91"/>
                  <a:gd name="T9" fmla="*/ 47 h 262"/>
                  <a:gd name="T10" fmla="*/ 71 w 91"/>
                  <a:gd name="T11" fmla="*/ 164 h 262"/>
                  <a:gd name="T12" fmla="*/ 57 w 91"/>
                  <a:gd name="T13" fmla="*/ 256 h 262"/>
                  <a:gd name="T14" fmla="*/ 55 w 91"/>
                  <a:gd name="T15" fmla="*/ 262 h 262"/>
                  <a:gd name="T16" fmla="*/ 49 w 91"/>
                  <a:gd name="T17" fmla="*/ 248 h 262"/>
                  <a:gd name="T18" fmla="*/ 23 w 91"/>
                  <a:gd name="T19" fmla="*/ 194 h 262"/>
                  <a:gd name="T20" fmla="*/ 5 w 91"/>
                  <a:gd name="T21" fmla="*/ 157 h 262"/>
                  <a:gd name="T22" fmla="*/ 4 w 91"/>
                  <a:gd name="T23" fmla="*/ 134 h 262"/>
                  <a:gd name="T24" fmla="*/ 37 w 91"/>
                  <a:gd name="T25" fmla="*/ 4 h 262"/>
                  <a:gd name="T26" fmla="*/ 38 w 91"/>
                  <a:gd name="T27" fmla="*/ 0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1" h="262">
                    <a:moveTo>
                      <a:pt x="38" y="0"/>
                    </a:moveTo>
                    <a:cubicBezTo>
                      <a:pt x="43" y="4"/>
                      <a:pt x="48" y="8"/>
                      <a:pt x="53" y="12"/>
                    </a:cubicBezTo>
                    <a:cubicBezTo>
                      <a:pt x="63" y="20"/>
                      <a:pt x="73" y="28"/>
                      <a:pt x="83" y="36"/>
                    </a:cubicBezTo>
                    <a:cubicBezTo>
                      <a:pt x="85" y="38"/>
                      <a:pt x="88" y="40"/>
                      <a:pt x="89" y="42"/>
                    </a:cubicBezTo>
                    <a:cubicBezTo>
                      <a:pt x="90" y="43"/>
                      <a:pt x="91" y="46"/>
                      <a:pt x="90" y="47"/>
                    </a:cubicBezTo>
                    <a:cubicBezTo>
                      <a:pt x="84" y="86"/>
                      <a:pt x="78" y="125"/>
                      <a:pt x="71" y="164"/>
                    </a:cubicBezTo>
                    <a:cubicBezTo>
                      <a:pt x="66" y="195"/>
                      <a:pt x="61" y="225"/>
                      <a:pt x="57" y="256"/>
                    </a:cubicBezTo>
                    <a:cubicBezTo>
                      <a:pt x="56" y="258"/>
                      <a:pt x="56" y="259"/>
                      <a:pt x="55" y="262"/>
                    </a:cubicBezTo>
                    <a:cubicBezTo>
                      <a:pt x="53" y="257"/>
                      <a:pt x="51" y="252"/>
                      <a:pt x="49" y="248"/>
                    </a:cubicBezTo>
                    <a:cubicBezTo>
                      <a:pt x="40" y="230"/>
                      <a:pt x="32" y="212"/>
                      <a:pt x="23" y="194"/>
                    </a:cubicBezTo>
                    <a:cubicBezTo>
                      <a:pt x="17" y="182"/>
                      <a:pt x="12" y="169"/>
                      <a:pt x="5" y="157"/>
                    </a:cubicBezTo>
                    <a:cubicBezTo>
                      <a:pt x="0" y="149"/>
                      <a:pt x="1" y="142"/>
                      <a:pt x="4" y="134"/>
                    </a:cubicBezTo>
                    <a:cubicBezTo>
                      <a:pt x="20" y="92"/>
                      <a:pt x="30" y="48"/>
                      <a:pt x="37" y="4"/>
                    </a:cubicBezTo>
                    <a:cubicBezTo>
                      <a:pt x="37" y="3"/>
                      <a:pt x="37" y="2"/>
                      <a:pt x="3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A847DE6D-5EBB-F345-B8FA-D5B48ED88D05}"/>
                  </a:ext>
                </a:extLst>
              </p:cNvPr>
              <p:cNvSpPr/>
              <p:nvPr/>
            </p:nvSpPr>
            <p:spPr bwMode="auto">
              <a:xfrm>
                <a:off x="9490633" y="3087521"/>
                <a:ext cx="295959" cy="913142"/>
              </a:xfrm>
              <a:custGeom>
                <a:avLst/>
                <a:gdLst>
                  <a:gd name="T0" fmla="*/ 55 w 84"/>
                  <a:gd name="T1" fmla="*/ 0 h 258"/>
                  <a:gd name="T2" fmla="*/ 59 w 84"/>
                  <a:gd name="T3" fmla="*/ 34 h 258"/>
                  <a:gd name="T4" fmla="*/ 76 w 84"/>
                  <a:gd name="T5" fmla="*/ 117 h 258"/>
                  <a:gd name="T6" fmla="*/ 84 w 84"/>
                  <a:gd name="T7" fmla="*/ 145 h 258"/>
                  <a:gd name="T8" fmla="*/ 83 w 84"/>
                  <a:gd name="T9" fmla="*/ 149 h 258"/>
                  <a:gd name="T10" fmla="*/ 55 w 84"/>
                  <a:gd name="T11" fmla="*/ 201 h 258"/>
                  <a:gd name="T12" fmla="*/ 28 w 84"/>
                  <a:gd name="T13" fmla="*/ 251 h 258"/>
                  <a:gd name="T14" fmla="*/ 23 w 84"/>
                  <a:gd name="T15" fmla="*/ 258 h 258"/>
                  <a:gd name="T16" fmla="*/ 20 w 84"/>
                  <a:gd name="T17" fmla="*/ 234 h 258"/>
                  <a:gd name="T18" fmla="*/ 7 w 84"/>
                  <a:gd name="T19" fmla="*/ 109 h 258"/>
                  <a:gd name="T20" fmla="*/ 0 w 84"/>
                  <a:gd name="T21" fmla="*/ 44 h 258"/>
                  <a:gd name="T22" fmla="*/ 2 w 84"/>
                  <a:gd name="T23" fmla="*/ 38 h 258"/>
                  <a:gd name="T24" fmla="*/ 53 w 84"/>
                  <a:gd name="T25" fmla="*/ 1 h 258"/>
                  <a:gd name="T26" fmla="*/ 55 w 84"/>
                  <a:gd name="T27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" h="258">
                    <a:moveTo>
                      <a:pt x="55" y="0"/>
                    </a:moveTo>
                    <a:cubicBezTo>
                      <a:pt x="56" y="12"/>
                      <a:pt x="57" y="23"/>
                      <a:pt x="59" y="34"/>
                    </a:cubicBezTo>
                    <a:cubicBezTo>
                      <a:pt x="63" y="62"/>
                      <a:pt x="68" y="90"/>
                      <a:pt x="76" y="117"/>
                    </a:cubicBezTo>
                    <a:cubicBezTo>
                      <a:pt x="79" y="127"/>
                      <a:pt x="81" y="136"/>
                      <a:pt x="84" y="145"/>
                    </a:cubicBezTo>
                    <a:cubicBezTo>
                      <a:pt x="84" y="146"/>
                      <a:pt x="84" y="148"/>
                      <a:pt x="83" y="149"/>
                    </a:cubicBezTo>
                    <a:cubicBezTo>
                      <a:pt x="74" y="167"/>
                      <a:pt x="65" y="184"/>
                      <a:pt x="55" y="201"/>
                    </a:cubicBezTo>
                    <a:cubicBezTo>
                      <a:pt x="46" y="218"/>
                      <a:pt x="37" y="234"/>
                      <a:pt x="28" y="251"/>
                    </a:cubicBezTo>
                    <a:cubicBezTo>
                      <a:pt x="27" y="253"/>
                      <a:pt x="25" y="256"/>
                      <a:pt x="23" y="258"/>
                    </a:cubicBezTo>
                    <a:cubicBezTo>
                      <a:pt x="22" y="250"/>
                      <a:pt x="21" y="242"/>
                      <a:pt x="20" y="234"/>
                    </a:cubicBezTo>
                    <a:cubicBezTo>
                      <a:pt x="16" y="193"/>
                      <a:pt x="11" y="151"/>
                      <a:pt x="7" y="109"/>
                    </a:cubicBezTo>
                    <a:cubicBezTo>
                      <a:pt x="5" y="88"/>
                      <a:pt x="2" y="66"/>
                      <a:pt x="0" y="44"/>
                    </a:cubicBezTo>
                    <a:cubicBezTo>
                      <a:pt x="0" y="42"/>
                      <a:pt x="1" y="39"/>
                      <a:pt x="2" y="38"/>
                    </a:cubicBezTo>
                    <a:cubicBezTo>
                      <a:pt x="19" y="26"/>
                      <a:pt x="36" y="13"/>
                      <a:pt x="53" y="1"/>
                    </a:cubicBezTo>
                    <a:cubicBezTo>
                      <a:pt x="54" y="0"/>
                      <a:pt x="54" y="0"/>
                      <a:pt x="5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AEFD78B9-CD0D-42BA-151D-7312363DB3E4}"/>
                  </a:ext>
                </a:extLst>
              </p:cNvPr>
              <p:cNvSpPr/>
              <p:nvPr/>
            </p:nvSpPr>
            <p:spPr bwMode="auto">
              <a:xfrm>
                <a:off x="9840731" y="3771475"/>
                <a:ext cx="517929" cy="756140"/>
              </a:xfrm>
              <a:custGeom>
                <a:avLst/>
                <a:gdLst>
                  <a:gd name="T0" fmla="*/ 55 w 147"/>
                  <a:gd name="T1" fmla="*/ 36 h 214"/>
                  <a:gd name="T2" fmla="*/ 50 w 147"/>
                  <a:gd name="T3" fmla="*/ 59 h 214"/>
                  <a:gd name="T4" fmla="*/ 59 w 147"/>
                  <a:gd name="T5" fmla="*/ 99 h 214"/>
                  <a:gd name="T6" fmla="*/ 74 w 147"/>
                  <a:gd name="T7" fmla="*/ 125 h 214"/>
                  <a:gd name="T8" fmla="*/ 87 w 147"/>
                  <a:gd name="T9" fmla="*/ 80 h 214"/>
                  <a:gd name="T10" fmla="*/ 117 w 147"/>
                  <a:gd name="T11" fmla="*/ 43 h 214"/>
                  <a:gd name="T12" fmla="*/ 119 w 147"/>
                  <a:gd name="T13" fmla="*/ 85 h 214"/>
                  <a:gd name="T14" fmla="*/ 127 w 147"/>
                  <a:gd name="T15" fmla="*/ 75 h 214"/>
                  <a:gd name="T16" fmla="*/ 134 w 147"/>
                  <a:gd name="T17" fmla="*/ 22 h 214"/>
                  <a:gd name="T18" fmla="*/ 133 w 147"/>
                  <a:gd name="T19" fmla="*/ 10 h 214"/>
                  <a:gd name="T20" fmla="*/ 139 w 147"/>
                  <a:gd name="T21" fmla="*/ 25 h 214"/>
                  <a:gd name="T22" fmla="*/ 135 w 147"/>
                  <a:gd name="T23" fmla="*/ 96 h 214"/>
                  <a:gd name="T24" fmla="*/ 118 w 147"/>
                  <a:gd name="T25" fmla="*/ 140 h 214"/>
                  <a:gd name="T26" fmla="*/ 114 w 147"/>
                  <a:gd name="T27" fmla="*/ 154 h 214"/>
                  <a:gd name="T28" fmla="*/ 99 w 147"/>
                  <a:gd name="T29" fmla="*/ 125 h 214"/>
                  <a:gd name="T30" fmla="*/ 102 w 147"/>
                  <a:gd name="T31" fmla="*/ 93 h 214"/>
                  <a:gd name="T32" fmla="*/ 94 w 147"/>
                  <a:gd name="T33" fmla="*/ 114 h 214"/>
                  <a:gd name="T34" fmla="*/ 94 w 147"/>
                  <a:gd name="T35" fmla="*/ 155 h 214"/>
                  <a:gd name="T36" fmla="*/ 85 w 147"/>
                  <a:gd name="T37" fmla="*/ 191 h 214"/>
                  <a:gd name="T38" fmla="*/ 61 w 147"/>
                  <a:gd name="T39" fmla="*/ 214 h 214"/>
                  <a:gd name="T40" fmla="*/ 50 w 147"/>
                  <a:gd name="T41" fmla="*/ 173 h 214"/>
                  <a:gd name="T42" fmla="*/ 33 w 147"/>
                  <a:gd name="T43" fmla="*/ 107 h 214"/>
                  <a:gd name="T44" fmla="*/ 38 w 147"/>
                  <a:gd name="T45" fmla="*/ 86 h 214"/>
                  <a:gd name="T46" fmla="*/ 29 w 147"/>
                  <a:gd name="T47" fmla="*/ 103 h 214"/>
                  <a:gd name="T48" fmla="*/ 25 w 147"/>
                  <a:gd name="T49" fmla="*/ 125 h 214"/>
                  <a:gd name="T50" fmla="*/ 13 w 147"/>
                  <a:gd name="T51" fmla="*/ 141 h 214"/>
                  <a:gd name="T52" fmla="*/ 3 w 147"/>
                  <a:gd name="T53" fmla="*/ 70 h 214"/>
                  <a:gd name="T54" fmla="*/ 12 w 147"/>
                  <a:gd name="T55" fmla="*/ 12 h 214"/>
                  <a:gd name="T56" fmla="*/ 21 w 147"/>
                  <a:gd name="T57" fmla="*/ 0 h 214"/>
                  <a:gd name="T58" fmla="*/ 21 w 147"/>
                  <a:gd name="T59" fmla="*/ 72 h 214"/>
                  <a:gd name="T60" fmla="*/ 55 w 147"/>
                  <a:gd name="T61" fmla="*/ 36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47" h="214">
                    <a:moveTo>
                      <a:pt x="55" y="36"/>
                    </a:moveTo>
                    <a:cubicBezTo>
                      <a:pt x="53" y="44"/>
                      <a:pt x="51" y="51"/>
                      <a:pt x="50" y="59"/>
                    </a:cubicBezTo>
                    <a:cubicBezTo>
                      <a:pt x="48" y="74"/>
                      <a:pt x="52" y="86"/>
                      <a:pt x="59" y="99"/>
                    </a:cubicBezTo>
                    <a:cubicBezTo>
                      <a:pt x="64" y="107"/>
                      <a:pt x="69" y="116"/>
                      <a:pt x="74" y="125"/>
                    </a:cubicBezTo>
                    <a:cubicBezTo>
                      <a:pt x="75" y="109"/>
                      <a:pt x="79" y="94"/>
                      <a:pt x="87" y="80"/>
                    </a:cubicBezTo>
                    <a:cubicBezTo>
                      <a:pt x="94" y="66"/>
                      <a:pt x="104" y="54"/>
                      <a:pt x="117" y="43"/>
                    </a:cubicBezTo>
                    <a:cubicBezTo>
                      <a:pt x="120" y="57"/>
                      <a:pt x="121" y="71"/>
                      <a:pt x="119" y="85"/>
                    </a:cubicBezTo>
                    <a:cubicBezTo>
                      <a:pt x="124" y="83"/>
                      <a:pt x="126" y="79"/>
                      <a:pt x="127" y="75"/>
                    </a:cubicBezTo>
                    <a:cubicBezTo>
                      <a:pt x="135" y="58"/>
                      <a:pt x="136" y="40"/>
                      <a:pt x="134" y="22"/>
                    </a:cubicBezTo>
                    <a:cubicBezTo>
                      <a:pt x="134" y="18"/>
                      <a:pt x="133" y="14"/>
                      <a:pt x="133" y="10"/>
                    </a:cubicBezTo>
                    <a:cubicBezTo>
                      <a:pt x="135" y="15"/>
                      <a:pt x="138" y="20"/>
                      <a:pt x="139" y="25"/>
                    </a:cubicBezTo>
                    <a:cubicBezTo>
                      <a:pt x="147" y="50"/>
                      <a:pt x="144" y="73"/>
                      <a:pt x="135" y="96"/>
                    </a:cubicBezTo>
                    <a:cubicBezTo>
                      <a:pt x="130" y="111"/>
                      <a:pt x="123" y="126"/>
                      <a:pt x="118" y="140"/>
                    </a:cubicBezTo>
                    <a:cubicBezTo>
                      <a:pt x="116" y="145"/>
                      <a:pt x="115" y="149"/>
                      <a:pt x="114" y="154"/>
                    </a:cubicBezTo>
                    <a:cubicBezTo>
                      <a:pt x="108" y="145"/>
                      <a:pt x="102" y="136"/>
                      <a:pt x="99" y="125"/>
                    </a:cubicBezTo>
                    <a:cubicBezTo>
                      <a:pt x="97" y="114"/>
                      <a:pt x="99" y="103"/>
                      <a:pt x="102" y="93"/>
                    </a:cubicBezTo>
                    <a:cubicBezTo>
                      <a:pt x="97" y="99"/>
                      <a:pt x="95" y="106"/>
                      <a:pt x="94" y="114"/>
                    </a:cubicBezTo>
                    <a:cubicBezTo>
                      <a:pt x="94" y="127"/>
                      <a:pt x="94" y="141"/>
                      <a:pt x="94" y="155"/>
                    </a:cubicBezTo>
                    <a:cubicBezTo>
                      <a:pt x="94" y="167"/>
                      <a:pt x="92" y="180"/>
                      <a:pt x="85" y="191"/>
                    </a:cubicBezTo>
                    <a:cubicBezTo>
                      <a:pt x="79" y="201"/>
                      <a:pt x="72" y="209"/>
                      <a:pt x="61" y="214"/>
                    </a:cubicBezTo>
                    <a:cubicBezTo>
                      <a:pt x="63" y="198"/>
                      <a:pt x="55" y="186"/>
                      <a:pt x="50" y="173"/>
                    </a:cubicBezTo>
                    <a:cubicBezTo>
                      <a:pt x="40" y="152"/>
                      <a:pt x="30" y="131"/>
                      <a:pt x="33" y="107"/>
                    </a:cubicBezTo>
                    <a:cubicBezTo>
                      <a:pt x="34" y="100"/>
                      <a:pt x="36" y="94"/>
                      <a:pt x="38" y="86"/>
                    </a:cubicBezTo>
                    <a:cubicBezTo>
                      <a:pt x="32" y="91"/>
                      <a:pt x="30" y="97"/>
                      <a:pt x="29" y="103"/>
                    </a:cubicBezTo>
                    <a:cubicBezTo>
                      <a:pt x="27" y="110"/>
                      <a:pt x="26" y="118"/>
                      <a:pt x="25" y="125"/>
                    </a:cubicBezTo>
                    <a:cubicBezTo>
                      <a:pt x="23" y="132"/>
                      <a:pt x="19" y="138"/>
                      <a:pt x="13" y="141"/>
                    </a:cubicBezTo>
                    <a:cubicBezTo>
                      <a:pt x="9" y="117"/>
                      <a:pt x="5" y="94"/>
                      <a:pt x="3" y="70"/>
                    </a:cubicBezTo>
                    <a:cubicBezTo>
                      <a:pt x="0" y="50"/>
                      <a:pt x="2" y="30"/>
                      <a:pt x="12" y="12"/>
                    </a:cubicBezTo>
                    <a:cubicBezTo>
                      <a:pt x="15" y="8"/>
                      <a:pt x="18" y="4"/>
                      <a:pt x="21" y="0"/>
                    </a:cubicBezTo>
                    <a:cubicBezTo>
                      <a:pt x="8" y="24"/>
                      <a:pt x="12" y="47"/>
                      <a:pt x="21" y="72"/>
                    </a:cubicBezTo>
                    <a:cubicBezTo>
                      <a:pt x="28" y="55"/>
                      <a:pt x="40" y="44"/>
                      <a:pt x="55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65" name="Freeform 9">
                <a:extLst>
                  <a:ext uri="{FF2B5EF4-FFF2-40B4-BE49-F238E27FC236}">
                    <a16:creationId xmlns:a16="http://schemas.microsoft.com/office/drawing/2014/main" id="{83198060-6EE5-8F9D-7AB4-99D38214ED1B}"/>
                  </a:ext>
                </a:extLst>
              </p:cNvPr>
              <p:cNvSpPr/>
              <p:nvPr/>
            </p:nvSpPr>
            <p:spPr bwMode="auto">
              <a:xfrm>
                <a:off x="9952618" y="1499448"/>
                <a:ext cx="420479" cy="364535"/>
              </a:xfrm>
              <a:custGeom>
                <a:avLst/>
                <a:gdLst>
                  <a:gd name="T0" fmla="*/ 119 w 119"/>
                  <a:gd name="T1" fmla="*/ 103 h 103"/>
                  <a:gd name="T2" fmla="*/ 0 w 119"/>
                  <a:gd name="T3" fmla="*/ 100 h 103"/>
                  <a:gd name="T4" fmla="*/ 62 w 119"/>
                  <a:gd name="T5" fmla="*/ 0 h 103"/>
                  <a:gd name="T6" fmla="*/ 119 w 119"/>
                  <a:gd name="T7" fmla="*/ 10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9" h="103">
                    <a:moveTo>
                      <a:pt x="119" y="103"/>
                    </a:moveTo>
                    <a:cubicBezTo>
                      <a:pt x="79" y="102"/>
                      <a:pt x="39" y="101"/>
                      <a:pt x="0" y="100"/>
                    </a:cubicBezTo>
                    <a:cubicBezTo>
                      <a:pt x="3" y="84"/>
                      <a:pt x="47" y="12"/>
                      <a:pt x="62" y="0"/>
                    </a:cubicBezTo>
                    <a:cubicBezTo>
                      <a:pt x="76" y="12"/>
                      <a:pt x="118" y="90"/>
                      <a:pt x="119" y="10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0" name="Rectángulo 59">
              <a:extLst>
                <a:ext uri="{FF2B5EF4-FFF2-40B4-BE49-F238E27FC236}">
                  <a16:creationId xmlns:a16="http://schemas.microsoft.com/office/drawing/2014/main" id="{320E10EF-A8C7-6630-6681-CAB11F673E03}"/>
                </a:ext>
              </a:extLst>
            </p:cNvPr>
            <p:cNvSpPr/>
            <p:nvPr/>
          </p:nvSpPr>
          <p:spPr>
            <a:xfrm>
              <a:off x="3570358" y="4325016"/>
              <a:ext cx="1544792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  <a:defRPr/>
              </a:pPr>
              <a:r>
                <a:rPr lang="es-MX" sz="1400">
                  <a:solidFill>
                    <a:schemeClr val="bg1"/>
                  </a:solidFill>
                  <a:latin typeface="Trebuchet MS" panose="020B0603020202020204"/>
                </a:rPr>
                <a:t>Diversificación de la oferta académica</a:t>
              </a:r>
            </a:p>
          </p:txBody>
        </p:sp>
      </p:grpSp>
      <p:sp>
        <p:nvSpPr>
          <p:cNvPr id="2" name="Subtítulo 2">
            <a:extLst>
              <a:ext uri="{FF2B5EF4-FFF2-40B4-BE49-F238E27FC236}">
                <a16:creationId xmlns:a16="http://schemas.microsoft.com/office/drawing/2014/main" id="{4116AB59-E009-B2D9-D438-4FA0686E374D}"/>
              </a:ext>
            </a:extLst>
          </p:cNvPr>
          <p:cNvSpPr txBox="1">
            <a:spLocks/>
          </p:cNvSpPr>
          <p:nvPr/>
        </p:nvSpPr>
        <p:spPr>
          <a:xfrm>
            <a:off x="656822" y="513814"/>
            <a:ext cx="6946247" cy="4907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>
                <a:solidFill>
                  <a:srgbClr val="A0082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CONTENIDO</a:t>
            </a:r>
            <a:endParaRPr lang="es-CO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C57C19D-2FB8-C982-20DC-B69D291080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857" y="-177637"/>
            <a:ext cx="3349734" cy="1574123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8617586-02C9-01E8-AFC4-B2DAF26A6B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368" y="6358664"/>
            <a:ext cx="2383079" cy="36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815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DC4BF0D-E6A3-FA96-737E-C4DA33776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94D4A1F-495B-E495-8B0C-D6009118DC59}"/>
              </a:ext>
            </a:extLst>
          </p:cNvPr>
          <p:cNvSpPr txBox="1"/>
          <p:nvPr/>
        </p:nvSpPr>
        <p:spPr>
          <a:xfrm>
            <a:off x="1037689" y="2977042"/>
            <a:ext cx="99556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5400" dirty="0">
                <a:solidFill>
                  <a:schemeClr val="bg1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Título o separador</a:t>
            </a:r>
            <a:endParaRPr lang="es-CO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194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82233C5-88E4-215F-6A72-6EDC7361EF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6963"/>
          <a:stretch>
            <a:fillRect/>
          </a:stretch>
        </p:blipFill>
        <p:spPr>
          <a:xfrm>
            <a:off x="-7620" y="0"/>
            <a:ext cx="10128912" cy="6858000"/>
          </a:xfrm>
          <a:prstGeom prst="rect">
            <a:avLst/>
          </a:prstGeom>
        </p:spPr>
      </p:pic>
      <p:sp>
        <p:nvSpPr>
          <p:cNvPr id="9" name="TextBox 30">
            <a:extLst>
              <a:ext uri="{FF2B5EF4-FFF2-40B4-BE49-F238E27FC236}">
                <a16:creationId xmlns:a16="http://schemas.microsoft.com/office/drawing/2014/main" id="{38FE1DF6-8526-876B-D8C1-0A21AED80C11}"/>
              </a:ext>
            </a:extLst>
          </p:cNvPr>
          <p:cNvSpPr txBox="1"/>
          <p:nvPr/>
        </p:nvSpPr>
        <p:spPr>
          <a:xfrm>
            <a:off x="1875741" y="5143981"/>
            <a:ext cx="1572508" cy="96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500" b="1">
                <a:solidFill>
                  <a:srgbClr val="FFFFFF"/>
                </a:solidFill>
                <a:latin typeface="Open Sans" panose="020B0606030504020204" pitchFamily="34" charset="0"/>
              </a:rPr>
              <a:t>02</a:t>
            </a:r>
            <a:endParaRPr lang="en-GB" sz="5500" b="1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0" name="TextBox 33">
            <a:extLst>
              <a:ext uri="{FF2B5EF4-FFF2-40B4-BE49-F238E27FC236}">
                <a16:creationId xmlns:a16="http://schemas.microsoft.com/office/drawing/2014/main" id="{0AF87EC8-BEA9-B924-7DA1-F2CBEECAB31B}"/>
              </a:ext>
            </a:extLst>
          </p:cNvPr>
          <p:cNvSpPr txBox="1"/>
          <p:nvPr/>
        </p:nvSpPr>
        <p:spPr>
          <a:xfrm>
            <a:off x="6944667" y="5156658"/>
            <a:ext cx="1572508" cy="96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500" b="1" dirty="0">
                <a:solidFill>
                  <a:srgbClr val="FFFFFF"/>
                </a:solidFill>
                <a:latin typeface="Open Sans" panose="020B0606030504020204" pitchFamily="34" charset="0"/>
              </a:rPr>
              <a:t>0</a:t>
            </a:r>
            <a:r>
              <a:rPr lang="es-MX" sz="5500" b="1" dirty="0">
                <a:solidFill>
                  <a:srgbClr val="FFFFFF"/>
                </a:solidFill>
                <a:latin typeface="Open Sans" panose="020B0606030504020204" pitchFamily="34" charset="0"/>
              </a:rPr>
              <a:t>4</a:t>
            </a:r>
            <a:endParaRPr lang="en-GB" sz="55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11" name="Group 42">
            <a:extLst>
              <a:ext uri="{FF2B5EF4-FFF2-40B4-BE49-F238E27FC236}">
                <a16:creationId xmlns:a16="http://schemas.microsoft.com/office/drawing/2014/main" id="{D3CC22B7-8D5D-7660-C2FB-8484B722AC28}"/>
              </a:ext>
            </a:extLst>
          </p:cNvPr>
          <p:cNvGrpSpPr/>
          <p:nvPr/>
        </p:nvGrpSpPr>
        <p:grpSpPr>
          <a:xfrm>
            <a:off x="2264917" y="1822549"/>
            <a:ext cx="782910" cy="735896"/>
            <a:chOff x="7931851" y="2464731"/>
            <a:chExt cx="1002842" cy="1223210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CEA6815F-1FBE-E9C4-5F2D-94B842A9FF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20806" y="2650831"/>
              <a:ext cx="623981" cy="1037110"/>
            </a:xfrm>
            <a:custGeom>
              <a:avLst/>
              <a:gdLst>
                <a:gd name="T0" fmla="*/ 674 w 750"/>
                <a:gd name="T1" fmla="*/ 602 h 1237"/>
                <a:gd name="T2" fmla="*/ 750 w 750"/>
                <a:gd name="T3" fmla="*/ 376 h 1237"/>
                <a:gd name="T4" fmla="*/ 638 w 750"/>
                <a:gd name="T5" fmla="*/ 110 h 1237"/>
                <a:gd name="T6" fmla="*/ 370 w 750"/>
                <a:gd name="T7" fmla="*/ 2 h 1237"/>
                <a:gd name="T8" fmla="*/ 110 w 750"/>
                <a:gd name="T9" fmla="*/ 112 h 1237"/>
                <a:gd name="T10" fmla="*/ 1 w 750"/>
                <a:gd name="T11" fmla="*/ 373 h 1237"/>
                <a:gd name="T12" fmla="*/ 77 w 750"/>
                <a:gd name="T13" fmla="*/ 603 h 1237"/>
                <a:gd name="T14" fmla="*/ 205 w 750"/>
                <a:gd name="T15" fmla="*/ 976 h 1237"/>
                <a:gd name="T16" fmla="*/ 205 w 750"/>
                <a:gd name="T17" fmla="*/ 1120 h 1237"/>
                <a:gd name="T18" fmla="*/ 321 w 750"/>
                <a:gd name="T19" fmla="*/ 1237 h 1237"/>
                <a:gd name="T20" fmla="*/ 430 w 750"/>
                <a:gd name="T21" fmla="*/ 1237 h 1237"/>
                <a:gd name="T22" fmla="*/ 546 w 750"/>
                <a:gd name="T23" fmla="*/ 1120 h 1237"/>
                <a:gd name="T24" fmla="*/ 546 w 750"/>
                <a:gd name="T25" fmla="*/ 976 h 1237"/>
                <a:gd name="T26" fmla="*/ 674 w 750"/>
                <a:gd name="T27" fmla="*/ 602 h 1237"/>
                <a:gd name="T28" fmla="*/ 116 w 750"/>
                <a:gd name="T29" fmla="*/ 574 h 1237"/>
                <a:gd name="T30" fmla="*/ 49 w 750"/>
                <a:gd name="T31" fmla="*/ 373 h 1237"/>
                <a:gd name="T32" fmla="*/ 371 w 750"/>
                <a:gd name="T33" fmla="*/ 50 h 1237"/>
                <a:gd name="T34" fmla="*/ 605 w 750"/>
                <a:gd name="T35" fmla="*/ 144 h 1237"/>
                <a:gd name="T36" fmla="*/ 702 w 750"/>
                <a:gd name="T37" fmla="*/ 376 h 1237"/>
                <a:gd name="T38" fmla="*/ 636 w 750"/>
                <a:gd name="T39" fmla="*/ 573 h 1237"/>
                <a:gd name="T40" fmla="*/ 498 w 750"/>
                <a:gd name="T41" fmla="*/ 967 h 1237"/>
                <a:gd name="T42" fmla="*/ 253 w 750"/>
                <a:gd name="T43" fmla="*/ 967 h 1237"/>
                <a:gd name="T44" fmla="*/ 116 w 750"/>
                <a:gd name="T45" fmla="*/ 574 h 1237"/>
                <a:gd name="T46" fmla="*/ 253 w 750"/>
                <a:gd name="T47" fmla="*/ 1104 h 1237"/>
                <a:gd name="T48" fmla="*/ 253 w 750"/>
                <a:gd name="T49" fmla="*/ 1085 h 1237"/>
                <a:gd name="T50" fmla="*/ 498 w 750"/>
                <a:gd name="T51" fmla="*/ 1113 h 1237"/>
                <a:gd name="T52" fmla="*/ 498 w 750"/>
                <a:gd name="T53" fmla="*/ 1120 h 1237"/>
                <a:gd name="T54" fmla="*/ 497 w 750"/>
                <a:gd name="T55" fmla="*/ 1132 h 1237"/>
                <a:gd name="T56" fmla="*/ 253 w 750"/>
                <a:gd name="T57" fmla="*/ 1104 h 1237"/>
                <a:gd name="T58" fmla="*/ 253 w 750"/>
                <a:gd name="T59" fmla="*/ 1036 h 1237"/>
                <a:gd name="T60" fmla="*/ 253 w 750"/>
                <a:gd name="T61" fmla="*/ 1015 h 1237"/>
                <a:gd name="T62" fmla="*/ 498 w 750"/>
                <a:gd name="T63" fmla="*/ 1015 h 1237"/>
                <a:gd name="T64" fmla="*/ 498 w 750"/>
                <a:gd name="T65" fmla="*/ 1064 h 1237"/>
                <a:gd name="T66" fmla="*/ 253 w 750"/>
                <a:gd name="T67" fmla="*/ 1036 h 1237"/>
                <a:gd name="T68" fmla="*/ 321 w 750"/>
                <a:gd name="T69" fmla="*/ 1189 h 1237"/>
                <a:gd name="T70" fmla="*/ 262 w 750"/>
                <a:gd name="T71" fmla="*/ 1153 h 1237"/>
                <a:gd name="T72" fmla="*/ 468 w 750"/>
                <a:gd name="T73" fmla="*/ 1177 h 1237"/>
                <a:gd name="T74" fmla="*/ 430 w 750"/>
                <a:gd name="T75" fmla="*/ 1189 h 1237"/>
                <a:gd name="T76" fmla="*/ 321 w 750"/>
                <a:gd name="T77" fmla="*/ 1189 h 1237"/>
                <a:gd name="T78" fmla="*/ 321 w 750"/>
                <a:gd name="T79" fmla="*/ 1189 h 1237"/>
                <a:gd name="T80" fmla="*/ 321 w 750"/>
                <a:gd name="T81" fmla="*/ 1189 h 1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50" h="1237">
                  <a:moveTo>
                    <a:pt x="674" y="602"/>
                  </a:moveTo>
                  <a:cubicBezTo>
                    <a:pt x="724" y="537"/>
                    <a:pt x="750" y="459"/>
                    <a:pt x="750" y="376"/>
                  </a:cubicBezTo>
                  <a:cubicBezTo>
                    <a:pt x="750" y="275"/>
                    <a:pt x="710" y="180"/>
                    <a:pt x="638" y="110"/>
                  </a:cubicBezTo>
                  <a:cubicBezTo>
                    <a:pt x="566" y="39"/>
                    <a:pt x="471" y="0"/>
                    <a:pt x="370" y="2"/>
                  </a:cubicBezTo>
                  <a:cubicBezTo>
                    <a:pt x="272" y="3"/>
                    <a:pt x="180" y="42"/>
                    <a:pt x="110" y="112"/>
                  </a:cubicBezTo>
                  <a:cubicBezTo>
                    <a:pt x="41" y="182"/>
                    <a:pt x="2" y="275"/>
                    <a:pt x="1" y="373"/>
                  </a:cubicBezTo>
                  <a:cubicBezTo>
                    <a:pt x="0" y="457"/>
                    <a:pt x="27" y="536"/>
                    <a:pt x="77" y="603"/>
                  </a:cubicBezTo>
                  <a:cubicBezTo>
                    <a:pt x="160" y="711"/>
                    <a:pt x="205" y="843"/>
                    <a:pt x="205" y="976"/>
                  </a:cubicBezTo>
                  <a:cubicBezTo>
                    <a:pt x="205" y="1120"/>
                    <a:pt x="205" y="1120"/>
                    <a:pt x="205" y="1120"/>
                  </a:cubicBezTo>
                  <a:cubicBezTo>
                    <a:pt x="205" y="1185"/>
                    <a:pt x="257" y="1237"/>
                    <a:pt x="321" y="1237"/>
                  </a:cubicBezTo>
                  <a:cubicBezTo>
                    <a:pt x="430" y="1237"/>
                    <a:pt x="430" y="1237"/>
                    <a:pt x="430" y="1237"/>
                  </a:cubicBezTo>
                  <a:cubicBezTo>
                    <a:pt x="494" y="1237"/>
                    <a:pt x="546" y="1185"/>
                    <a:pt x="546" y="1120"/>
                  </a:cubicBezTo>
                  <a:cubicBezTo>
                    <a:pt x="546" y="976"/>
                    <a:pt x="546" y="976"/>
                    <a:pt x="546" y="976"/>
                  </a:cubicBezTo>
                  <a:cubicBezTo>
                    <a:pt x="546" y="842"/>
                    <a:pt x="590" y="713"/>
                    <a:pt x="674" y="602"/>
                  </a:cubicBezTo>
                  <a:close/>
                  <a:moveTo>
                    <a:pt x="116" y="574"/>
                  </a:moveTo>
                  <a:cubicBezTo>
                    <a:pt x="71" y="516"/>
                    <a:pt x="48" y="446"/>
                    <a:pt x="49" y="373"/>
                  </a:cubicBezTo>
                  <a:cubicBezTo>
                    <a:pt x="51" y="197"/>
                    <a:pt x="195" y="52"/>
                    <a:pt x="371" y="50"/>
                  </a:cubicBezTo>
                  <a:cubicBezTo>
                    <a:pt x="459" y="49"/>
                    <a:pt x="542" y="82"/>
                    <a:pt x="605" y="144"/>
                  </a:cubicBezTo>
                  <a:cubicBezTo>
                    <a:pt x="667" y="206"/>
                    <a:pt x="702" y="288"/>
                    <a:pt x="702" y="376"/>
                  </a:cubicBezTo>
                  <a:cubicBezTo>
                    <a:pt x="702" y="448"/>
                    <a:pt x="679" y="516"/>
                    <a:pt x="636" y="573"/>
                  </a:cubicBezTo>
                  <a:cubicBezTo>
                    <a:pt x="547" y="690"/>
                    <a:pt x="500" y="825"/>
                    <a:pt x="498" y="967"/>
                  </a:cubicBezTo>
                  <a:cubicBezTo>
                    <a:pt x="253" y="967"/>
                    <a:pt x="253" y="967"/>
                    <a:pt x="253" y="967"/>
                  </a:cubicBezTo>
                  <a:cubicBezTo>
                    <a:pt x="251" y="827"/>
                    <a:pt x="202" y="688"/>
                    <a:pt x="116" y="574"/>
                  </a:cubicBezTo>
                  <a:close/>
                  <a:moveTo>
                    <a:pt x="253" y="1104"/>
                  </a:moveTo>
                  <a:cubicBezTo>
                    <a:pt x="253" y="1085"/>
                    <a:pt x="253" y="1085"/>
                    <a:pt x="253" y="1085"/>
                  </a:cubicBezTo>
                  <a:cubicBezTo>
                    <a:pt x="498" y="1113"/>
                    <a:pt x="498" y="1113"/>
                    <a:pt x="498" y="1113"/>
                  </a:cubicBezTo>
                  <a:cubicBezTo>
                    <a:pt x="498" y="1120"/>
                    <a:pt x="498" y="1120"/>
                    <a:pt x="498" y="1120"/>
                  </a:cubicBezTo>
                  <a:cubicBezTo>
                    <a:pt x="498" y="1124"/>
                    <a:pt x="498" y="1128"/>
                    <a:pt x="497" y="1132"/>
                  </a:cubicBezTo>
                  <a:lnTo>
                    <a:pt x="253" y="1104"/>
                  </a:lnTo>
                  <a:close/>
                  <a:moveTo>
                    <a:pt x="253" y="1036"/>
                  </a:moveTo>
                  <a:cubicBezTo>
                    <a:pt x="253" y="1015"/>
                    <a:pt x="253" y="1015"/>
                    <a:pt x="253" y="1015"/>
                  </a:cubicBezTo>
                  <a:cubicBezTo>
                    <a:pt x="498" y="1015"/>
                    <a:pt x="498" y="1015"/>
                    <a:pt x="498" y="1015"/>
                  </a:cubicBezTo>
                  <a:cubicBezTo>
                    <a:pt x="498" y="1064"/>
                    <a:pt x="498" y="1064"/>
                    <a:pt x="498" y="1064"/>
                  </a:cubicBezTo>
                  <a:lnTo>
                    <a:pt x="253" y="1036"/>
                  </a:lnTo>
                  <a:close/>
                  <a:moveTo>
                    <a:pt x="321" y="1189"/>
                  </a:moveTo>
                  <a:cubicBezTo>
                    <a:pt x="296" y="1189"/>
                    <a:pt x="273" y="1174"/>
                    <a:pt x="262" y="1153"/>
                  </a:cubicBezTo>
                  <a:cubicBezTo>
                    <a:pt x="468" y="1177"/>
                    <a:pt x="468" y="1177"/>
                    <a:pt x="468" y="1177"/>
                  </a:cubicBezTo>
                  <a:cubicBezTo>
                    <a:pt x="457" y="1184"/>
                    <a:pt x="444" y="1189"/>
                    <a:pt x="430" y="1189"/>
                  </a:cubicBezTo>
                  <a:lnTo>
                    <a:pt x="321" y="1189"/>
                  </a:lnTo>
                  <a:close/>
                  <a:moveTo>
                    <a:pt x="321" y="1189"/>
                  </a:moveTo>
                  <a:cubicBezTo>
                    <a:pt x="321" y="1189"/>
                    <a:pt x="321" y="1189"/>
                    <a:pt x="321" y="118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007A7D">
                    <a:lumMod val="60000"/>
                    <a:lumOff val="40000"/>
                  </a:srgbClr>
                </a:solidFill>
                <a:latin typeface="Calibri" panose="020F0502020204030204"/>
              </a:endParaRPr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C5B58B68-3D5F-215C-609D-88A57A81E2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93151" y="2944496"/>
              <a:ext cx="44264" cy="75201"/>
            </a:xfrm>
            <a:custGeom>
              <a:avLst/>
              <a:gdLst>
                <a:gd name="T0" fmla="*/ 51 w 53"/>
                <a:gd name="T1" fmla="*/ 62 h 90"/>
                <a:gd name="T2" fmla="*/ 48 w 53"/>
                <a:gd name="T3" fmla="*/ 24 h 90"/>
                <a:gd name="T4" fmla="*/ 25 w 53"/>
                <a:gd name="T5" fmla="*/ 0 h 90"/>
                <a:gd name="T6" fmla="*/ 0 w 53"/>
                <a:gd name="T7" fmla="*/ 23 h 90"/>
                <a:gd name="T8" fmla="*/ 4 w 53"/>
                <a:gd name="T9" fmla="*/ 69 h 90"/>
                <a:gd name="T10" fmla="*/ 27 w 53"/>
                <a:gd name="T11" fmla="*/ 90 h 90"/>
                <a:gd name="T12" fmla="*/ 31 w 53"/>
                <a:gd name="T13" fmla="*/ 90 h 90"/>
                <a:gd name="T14" fmla="*/ 51 w 53"/>
                <a:gd name="T15" fmla="*/ 62 h 90"/>
                <a:gd name="T16" fmla="*/ 51 w 53"/>
                <a:gd name="T17" fmla="*/ 62 h 90"/>
                <a:gd name="T18" fmla="*/ 51 w 53"/>
                <a:gd name="T19" fmla="*/ 6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90">
                  <a:moveTo>
                    <a:pt x="51" y="62"/>
                  </a:moveTo>
                  <a:cubicBezTo>
                    <a:pt x="49" y="50"/>
                    <a:pt x="48" y="37"/>
                    <a:pt x="48" y="24"/>
                  </a:cubicBezTo>
                  <a:cubicBezTo>
                    <a:pt x="49" y="11"/>
                    <a:pt x="38" y="0"/>
                    <a:pt x="25" y="0"/>
                  </a:cubicBezTo>
                  <a:cubicBezTo>
                    <a:pt x="11" y="0"/>
                    <a:pt x="1" y="10"/>
                    <a:pt x="0" y="23"/>
                  </a:cubicBezTo>
                  <a:cubicBezTo>
                    <a:pt x="0" y="39"/>
                    <a:pt x="1" y="54"/>
                    <a:pt x="4" y="69"/>
                  </a:cubicBezTo>
                  <a:cubicBezTo>
                    <a:pt x="5" y="81"/>
                    <a:pt x="16" y="90"/>
                    <a:pt x="27" y="90"/>
                  </a:cubicBezTo>
                  <a:cubicBezTo>
                    <a:pt x="28" y="90"/>
                    <a:pt x="30" y="90"/>
                    <a:pt x="31" y="90"/>
                  </a:cubicBezTo>
                  <a:cubicBezTo>
                    <a:pt x="44" y="88"/>
                    <a:pt x="53" y="75"/>
                    <a:pt x="51" y="62"/>
                  </a:cubicBezTo>
                  <a:close/>
                  <a:moveTo>
                    <a:pt x="51" y="62"/>
                  </a:moveTo>
                  <a:cubicBezTo>
                    <a:pt x="51" y="62"/>
                    <a:pt x="51" y="62"/>
                    <a:pt x="51" y="6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25531D6E-F287-66FB-1DD3-ED35BCD22A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15045" y="3044923"/>
              <a:ext cx="160397" cy="257493"/>
            </a:xfrm>
            <a:custGeom>
              <a:avLst/>
              <a:gdLst>
                <a:gd name="T0" fmla="*/ 166 w 193"/>
                <a:gd name="T1" fmla="*/ 307 h 307"/>
                <a:gd name="T2" fmla="*/ 174 w 193"/>
                <a:gd name="T3" fmla="*/ 306 h 307"/>
                <a:gd name="T4" fmla="*/ 189 w 193"/>
                <a:gd name="T5" fmla="*/ 275 h 307"/>
                <a:gd name="T6" fmla="*/ 71 w 193"/>
                <a:gd name="T7" fmla="*/ 51 h 307"/>
                <a:gd name="T8" fmla="*/ 49 w 193"/>
                <a:gd name="T9" fmla="*/ 16 h 307"/>
                <a:gd name="T10" fmla="*/ 16 w 193"/>
                <a:gd name="T11" fmla="*/ 6 h 307"/>
                <a:gd name="T12" fmla="*/ 6 w 193"/>
                <a:gd name="T13" fmla="*/ 38 h 307"/>
                <a:gd name="T14" fmla="*/ 33 w 193"/>
                <a:gd name="T15" fmla="*/ 80 h 307"/>
                <a:gd name="T16" fmla="*/ 143 w 193"/>
                <a:gd name="T17" fmla="*/ 290 h 307"/>
                <a:gd name="T18" fmla="*/ 166 w 193"/>
                <a:gd name="T19" fmla="*/ 307 h 307"/>
                <a:gd name="T20" fmla="*/ 166 w 193"/>
                <a:gd name="T21" fmla="*/ 307 h 307"/>
                <a:gd name="T22" fmla="*/ 166 w 193"/>
                <a:gd name="T23" fmla="*/ 30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3" h="307">
                  <a:moveTo>
                    <a:pt x="166" y="307"/>
                  </a:moveTo>
                  <a:cubicBezTo>
                    <a:pt x="169" y="307"/>
                    <a:pt x="171" y="306"/>
                    <a:pt x="174" y="306"/>
                  </a:cubicBezTo>
                  <a:cubicBezTo>
                    <a:pt x="186" y="301"/>
                    <a:pt x="193" y="288"/>
                    <a:pt x="189" y="275"/>
                  </a:cubicBezTo>
                  <a:cubicBezTo>
                    <a:pt x="162" y="194"/>
                    <a:pt x="123" y="119"/>
                    <a:pt x="71" y="51"/>
                  </a:cubicBezTo>
                  <a:cubicBezTo>
                    <a:pt x="63" y="40"/>
                    <a:pt x="55" y="28"/>
                    <a:pt x="49" y="16"/>
                  </a:cubicBezTo>
                  <a:cubicBezTo>
                    <a:pt x="43" y="4"/>
                    <a:pt x="28" y="0"/>
                    <a:pt x="16" y="6"/>
                  </a:cubicBezTo>
                  <a:cubicBezTo>
                    <a:pt x="5" y="12"/>
                    <a:pt x="0" y="26"/>
                    <a:pt x="6" y="38"/>
                  </a:cubicBezTo>
                  <a:cubicBezTo>
                    <a:pt x="14" y="53"/>
                    <a:pt x="23" y="67"/>
                    <a:pt x="33" y="80"/>
                  </a:cubicBezTo>
                  <a:cubicBezTo>
                    <a:pt x="81" y="144"/>
                    <a:pt x="119" y="215"/>
                    <a:pt x="143" y="290"/>
                  </a:cubicBezTo>
                  <a:cubicBezTo>
                    <a:pt x="147" y="300"/>
                    <a:pt x="156" y="307"/>
                    <a:pt x="166" y="307"/>
                  </a:cubicBezTo>
                  <a:close/>
                  <a:moveTo>
                    <a:pt x="166" y="307"/>
                  </a:moveTo>
                  <a:cubicBezTo>
                    <a:pt x="166" y="307"/>
                    <a:pt x="166" y="307"/>
                    <a:pt x="166" y="30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0698369-1253-EFC3-F0A0-58D3D50C00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85816" y="3030644"/>
              <a:ext cx="71870" cy="89004"/>
            </a:xfrm>
            <a:custGeom>
              <a:avLst/>
              <a:gdLst>
                <a:gd name="T0" fmla="*/ 69 w 86"/>
                <a:gd name="T1" fmla="*/ 5 h 106"/>
                <a:gd name="T2" fmla="*/ 37 w 86"/>
                <a:gd name="T3" fmla="*/ 18 h 106"/>
                <a:gd name="T4" fmla="*/ 8 w 86"/>
                <a:gd name="T5" fmla="*/ 68 h 106"/>
                <a:gd name="T6" fmla="*/ 12 w 86"/>
                <a:gd name="T7" fmla="*/ 102 h 106"/>
                <a:gd name="T8" fmla="*/ 27 w 86"/>
                <a:gd name="T9" fmla="*/ 106 h 106"/>
                <a:gd name="T10" fmla="*/ 46 w 86"/>
                <a:gd name="T11" fmla="*/ 97 h 106"/>
                <a:gd name="T12" fmla="*/ 81 w 86"/>
                <a:gd name="T13" fmla="*/ 37 h 106"/>
                <a:gd name="T14" fmla="*/ 69 w 86"/>
                <a:gd name="T15" fmla="*/ 5 h 106"/>
                <a:gd name="T16" fmla="*/ 69 w 86"/>
                <a:gd name="T17" fmla="*/ 5 h 106"/>
                <a:gd name="T18" fmla="*/ 69 w 86"/>
                <a:gd name="T19" fmla="*/ 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" h="106">
                  <a:moveTo>
                    <a:pt x="69" y="5"/>
                  </a:moveTo>
                  <a:cubicBezTo>
                    <a:pt x="56" y="0"/>
                    <a:pt x="42" y="6"/>
                    <a:pt x="37" y="18"/>
                  </a:cubicBezTo>
                  <a:cubicBezTo>
                    <a:pt x="29" y="36"/>
                    <a:pt x="20" y="52"/>
                    <a:pt x="8" y="68"/>
                  </a:cubicBezTo>
                  <a:cubicBezTo>
                    <a:pt x="0" y="79"/>
                    <a:pt x="2" y="94"/>
                    <a:pt x="12" y="102"/>
                  </a:cubicBezTo>
                  <a:cubicBezTo>
                    <a:pt x="17" y="105"/>
                    <a:pt x="22" y="106"/>
                    <a:pt x="27" y="106"/>
                  </a:cubicBezTo>
                  <a:cubicBezTo>
                    <a:pt x="34" y="106"/>
                    <a:pt x="41" y="103"/>
                    <a:pt x="46" y="97"/>
                  </a:cubicBezTo>
                  <a:cubicBezTo>
                    <a:pt x="60" y="78"/>
                    <a:pt x="72" y="58"/>
                    <a:pt x="81" y="37"/>
                  </a:cubicBezTo>
                  <a:cubicBezTo>
                    <a:pt x="86" y="25"/>
                    <a:pt x="81" y="11"/>
                    <a:pt x="69" y="5"/>
                  </a:cubicBezTo>
                  <a:close/>
                  <a:moveTo>
                    <a:pt x="69" y="5"/>
                  </a:moveTo>
                  <a:cubicBezTo>
                    <a:pt x="69" y="5"/>
                    <a:pt x="69" y="5"/>
                    <a:pt x="69" y="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AB3B567F-C758-5030-985B-46A38ECA5F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13044" y="2724603"/>
              <a:ext cx="259397" cy="282719"/>
            </a:xfrm>
            <a:custGeom>
              <a:avLst/>
              <a:gdLst>
                <a:gd name="T0" fmla="*/ 24 w 312"/>
                <a:gd name="T1" fmla="*/ 48 h 337"/>
                <a:gd name="T2" fmla="*/ 264 w 312"/>
                <a:gd name="T3" fmla="*/ 288 h 337"/>
                <a:gd name="T4" fmla="*/ 263 w 312"/>
                <a:gd name="T5" fmla="*/ 311 h 337"/>
                <a:gd name="T6" fmla="*/ 285 w 312"/>
                <a:gd name="T7" fmla="*/ 337 h 337"/>
                <a:gd name="T8" fmla="*/ 287 w 312"/>
                <a:gd name="T9" fmla="*/ 337 h 337"/>
                <a:gd name="T10" fmla="*/ 311 w 312"/>
                <a:gd name="T11" fmla="*/ 315 h 337"/>
                <a:gd name="T12" fmla="*/ 312 w 312"/>
                <a:gd name="T13" fmla="*/ 288 h 337"/>
                <a:gd name="T14" fmla="*/ 24 w 312"/>
                <a:gd name="T15" fmla="*/ 0 h 337"/>
                <a:gd name="T16" fmla="*/ 0 w 312"/>
                <a:gd name="T17" fmla="*/ 24 h 337"/>
                <a:gd name="T18" fmla="*/ 24 w 312"/>
                <a:gd name="T19" fmla="*/ 48 h 337"/>
                <a:gd name="T20" fmla="*/ 24 w 312"/>
                <a:gd name="T21" fmla="*/ 48 h 337"/>
                <a:gd name="T22" fmla="*/ 24 w 312"/>
                <a:gd name="T23" fmla="*/ 48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2" h="337">
                  <a:moveTo>
                    <a:pt x="24" y="48"/>
                  </a:moveTo>
                  <a:cubicBezTo>
                    <a:pt x="157" y="48"/>
                    <a:pt x="264" y="156"/>
                    <a:pt x="264" y="288"/>
                  </a:cubicBezTo>
                  <a:cubicBezTo>
                    <a:pt x="264" y="296"/>
                    <a:pt x="264" y="303"/>
                    <a:pt x="263" y="311"/>
                  </a:cubicBezTo>
                  <a:cubicBezTo>
                    <a:pt x="262" y="324"/>
                    <a:pt x="272" y="336"/>
                    <a:pt x="285" y="337"/>
                  </a:cubicBezTo>
                  <a:cubicBezTo>
                    <a:pt x="286" y="337"/>
                    <a:pt x="287" y="337"/>
                    <a:pt x="287" y="337"/>
                  </a:cubicBezTo>
                  <a:cubicBezTo>
                    <a:pt x="300" y="337"/>
                    <a:pt x="310" y="328"/>
                    <a:pt x="311" y="315"/>
                  </a:cubicBezTo>
                  <a:cubicBezTo>
                    <a:pt x="312" y="306"/>
                    <a:pt x="312" y="297"/>
                    <a:pt x="312" y="288"/>
                  </a:cubicBezTo>
                  <a:cubicBezTo>
                    <a:pt x="312" y="129"/>
                    <a:pt x="183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8"/>
                    <a:pt x="24" y="48"/>
                  </a:cubicBezTo>
                  <a:close/>
                  <a:moveTo>
                    <a:pt x="24" y="48"/>
                  </a:moveTo>
                  <a:cubicBezTo>
                    <a:pt x="24" y="48"/>
                    <a:pt x="24" y="48"/>
                    <a:pt x="24" y="4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46481BBC-D7C2-F91A-F175-08BF3CC7D6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13044" y="2464731"/>
              <a:ext cx="39980" cy="152306"/>
            </a:xfrm>
            <a:custGeom>
              <a:avLst/>
              <a:gdLst>
                <a:gd name="T0" fmla="*/ 24 w 48"/>
                <a:gd name="T1" fmla="*/ 182 h 182"/>
                <a:gd name="T2" fmla="*/ 48 w 48"/>
                <a:gd name="T3" fmla="*/ 158 h 182"/>
                <a:gd name="T4" fmla="*/ 48 w 48"/>
                <a:gd name="T5" fmla="*/ 24 h 182"/>
                <a:gd name="T6" fmla="*/ 24 w 48"/>
                <a:gd name="T7" fmla="*/ 0 h 182"/>
                <a:gd name="T8" fmla="*/ 0 w 48"/>
                <a:gd name="T9" fmla="*/ 24 h 182"/>
                <a:gd name="T10" fmla="*/ 0 w 48"/>
                <a:gd name="T11" fmla="*/ 158 h 182"/>
                <a:gd name="T12" fmla="*/ 24 w 48"/>
                <a:gd name="T13" fmla="*/ 182 h 182"/>
                <a:gd name="T14" fmla="*/ 24 w 48"/>
                <a:gd name="T15" fmla="*/ 182 h 182"/>
                <a:gd name="T16" fmla="*/ 24 w 48"/>
                <a:gd name="T17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182">
                  <a:moveTo>
                    <a:pt x="24" y="182"/>
                  </a:moveTo>
                  <a:cubicBezTo>
                    <a:pt x="38" y="182"/>
                    <a:pt x="48" y="172"/>
                    <a:pt x="48" y="158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11"/>
                    <a:pt x="38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72"/>
                    <a:pt x="11" y="182"/>
                    <a:pt x="24" y="182"/>
                  </a:cubicBezTo>
                  <a:close/>
                  <a:moveTo>
                    <a:pt x="24" y="182"/>
                  </a:moveTo>
                  <a:cubicBezTo>
                    <a:pt x="24" y="182"/>
                    <a:pt x="24" y="182"/>
                    <a:pt x="24" y="18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DE992F09-5E79-D9AF-F073-43819BC992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69830" y="2526606"/>
              <a:ext cx="101379" cy="140883"/>
            </a:xfrm>
            <a:custGeom>
              <a:avLst/>
              <a:gdLst>
                <a:gd name="T0" fmla="*/ 74 w 122"/>
                <a:gd name="T1" fmla="*/ 156 h 168"/>
                <a:gd name="T2" fmla="*/ 94 w 122"/>
                <a:gd name="T3" fmla="*/ 168 h 168"/>
                <a:gd name="T4" fmla="*/ 106 w 122"/>
                <a:gd name="T5" fmla="*/ 165 h 168"/>
                <a:gd name="T6" fmla="*/ 115 w 122"/>
                <a:gd name="T7" fmla="*/ 132 h 168"/>
                <a:gd name="T8" fmla="*/ 48 w 122"/>
                <a:gd name="T9" fmla="*/ 15 h 168"/>
                <a:gd name="T10" fmla="*/ 15 w 122"/>
                <a:gd name="T11" fmla="*/ 7 h 168"/>
                <a:gd name="T12" fmla="*/ 6 w 122"/>
                <a:gd name="T13" fmla="*/ 39 h 168"/>
                <a:gd name="T14" fmla="*/ 74 w 122"/>
                <a:gd name="T15" fmla="*/ 156 h 168"/>
                <a:gd name="T16" fmla="*/ 74 w 122"/>
                <a:gd name="T17" fmla="*/ 156 h 168"/>
                <a:gd name="T18" fmla="*/ 74 w 122"/>
                <a:gd name="T19" fmla="*/ 15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68">
                  <a:moveTo>
                    <a:pt x="74" y="156"/>
                  </a:moveTo>
                  <a:cubicBezTo>
                    <a:pt x="78" y="164"/>
                    <a:pt x="86" y="168"/>
                    <a:pt x="94" y="168"/>
                  </a:cubicBezTo>
                  <a:cubicBezTo>
                    <a:pt x="98" y="168"/>
                    <a:pt x="103" y="167"/>
                    <a:pt x="106" y="165"/>
                  </a:cubicBezTo>
                  <a:cubicBezTo>
                    <a:pt x="118" y="158"/>
                    <a:pt x="122" y="143"/>
                    <a:pt x="115" y="132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41" y="4"/>
                    <a:pt x="27" y="0"/>
                    <a:pt x="15" y="7"/>
                  </a:cubicBezTo>
                  <a:cubicBezTo>
                    <a:pt x="4" y="13"/>
                    <a:pt x="0" y="28"/>
                    <a:pt x="6" y="39"/>
                  </a:cubicBezTo>
                  <a:lnTo>
                    <a:pt x="74" y="156"/>
                  </a:lnTo>
                  <a:close/>
                  <a:moveTo>
                    <a:pt x="74" y="156"/>
                  </a:moveTo>
                  <a:cubicBezTo>
                    <a:pt x="74" y="156"/>
                    <a:pt x="74" y="156"/>
                    <a:pt x="74" y="15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9AB3155D-444B-CAD8-14CE-3BA1997EE0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30507" y="3132975"/>
              <a:ext cx="142311" cy="99951"/>
            </a:xfrm>
            <a:custGeom>
              <a:avLst/>
              <a:gdLst>
                <a:gd name="T0" fmla="*/ 155 w 171"/>
                <a:gd name="T1" fmla="*/ 74 h 119"/>
                <a:gd name="T2" fmla="*/ 39 w 171"/>
                <a:gd name="T3" fmla="*/ 7 h 119"/>
                <a:gd name="T4" fmla="*/ 6 w 171"/>
                <a:gd name="T5" fmla="*/ 15 h 119"/>
                <a:gd name="T6" fmla="*/ 15 w 171"/>
                <a:gd name="T7" fmla="*/ 48 h 119"/>
                <a:gd name="T8" fmla="*/ 131 w 171"/>
                <a:gd name="T9" fmla="*/ 115 h 119"/>
                <a:gd name="T10" fmla="*/ 143 w 171"/>
                <a:gd name="T11" fmla="*/ 119 h 119"/>
                <a:gd name="T12" fmla="*/ 164 w 171"/>
                <a:gd name="T13" fmla="*/ 107 h 119"/>
                <a:gd name="T14" fmla="*/ 155 w 171"/>
                <a:gd name="T15" fmla="*/ 74 h 119"/>
                <a:gd name="T16" fmla="*/ 155 w 171"/>
                <a:gd name="T17" fmla="*/ 74 h 119"/>
                <a:gd name="T18" fmla="*/ 155 w 171"/>
                <a:gd name="T19" fmla="*/ 7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9">
                  <a:moveTo>
                    <a:pt x="155" y="74"/>
                  </a:moveTo>
                  <a:cubicBezTo>
                    <a:pt x="39" y="7"/>
                    <a:pt x="39" y="7"/>
                    <a:pt x="39" y="7"/>
                  </a:cubicBezTo>
                  <a:cubicBezTo>
                    <a:pt x="27" y="0"/>
                    <a:pt x="13" y="4"/>
                    <a:pt x="6" y="15"/>
                  </a:cubicBezTo>
                  <a:cubicBezTo>
                    <a:pt x="0" y="27"/>
                    <a:pt x="3" y="42"/>
                    <a:pt x="15" y="48"/>
                  </a:cubicBezTo>
                  <a:cubicBezTo>
                    <a:pt x="131" y="115"/>
                    <a:pt x="131" y="115"/>
                    <a:pt x="131" y="115"/>
                  </a:cubicBezTo>
                  <a:cubicBezTo>
                    <a:pt x="135" y="118"/>
                    <a:pt x="139" y="119"/>
                    <a:pt x="143" y="119"/>
                  </a:cubicBezTo>
                  <a:cubicBezTo>
                    <a:pt x="152" y="119"/>
                    <a:pt x="160" y="114"/>
                    <a:pt x="164" y="107"/>
                  </a:cubicBezTo>
                  <a:cubicBezTo>
                    <a:pt x="171" y="95"/>
                    <a:pt x="167" y="80"/>
                    <a:pt x="155" y="74"/>
                  </a:cubicBezTo>
                  <a:close/>
                  <a:moveTo>
                    <a:pt x="155" y="74"/>
                  </a:moveTo>
                  <a:cubicBezTo>
                    <a:pt x="155" y="74"/>
                    <a:pt x="155" y="74"/>
                    <a:pt x="155" y="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60903C95-C4AB-66B9-A958-61CCBFF2E3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93726" y="2704613"/>
              <a:ext cx="142311" cy="98999"/>
            </a:xfrm>
            <a:custGeom>
              <a:avLst/>
              <a:gdLst>
                <a:gd name="T0" fmla="*/ 15 w 171"/>
                <a:gd name="T1" fmla="*/ 48 h 118"/>
                <a:gd name="T2" fmla="*/ 132 w 171"/>
                <a:gd name="T3" fmla="*/ 115 h 118"/>
                <a:gd name="T4" fmla="*/ 144 w 171"/>
                <a:gd name="T5" fmla="*/ 118 h 118"/>
                <a:gd name="T6" fmla="*/ 165 w 171"/>
                <a:gd name="T7" fmla="*/ 106 h 118"/>
                <a:gd name="T8" fmla="*/ 156 w 171"/>
                <a:gd name="T9" fmla="*/ 74 h 118"/>
                <a:gd name="T10" fmla="*/ 39 w 171"/>
                <a:gd name="T11" fmla="*/ 6 h 118"/>
                <a:gd name="T12" fmla="*/ 7 w 171"/>
                <a:gd name="T13" fmla="*/ 15 h 118"/>
                <a:gd name="T14" fmla="*/ 15 w 171"/>
                <a:gd name="T15" fmla="*/ 48 h 118"/>
                <a:gd name="T16" fmla="*/ 15 w 171"/>
                <a:gd name="T17" fmla="*/ 48 h 118"/>
                <a:gd name="T18" fmla="*/ 15 w 171"/>
                <a:gd name="T19" fmla="*/ 4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8">
                  <a:moveTo>
                    <a:pt x="15" y="48"/>
                  </a:moveTo>
                  <a:cubicBezTo>
                    <a:pt x="132" y="115"/>
                    <a:pt x="132" y="115"/>
                    <a:pt x="132" y="115"/>
                  </a:cubicBezTo>
                  <a:cubicBezTo>
                    <a:pt x="136" y="117"/>
                    <a:pt x="140" y="118"/>
                    <a:pt x="144" y="118"/>
                  </a:cubicBezTo>
                  <a:cubicBezTo>
                    <a:pt x="152" y="118"/>
                    <a:pt x="160" y="114"/>
                    <a:pt x="165" y="106"/>
                  </a:cubicBezTo>
                  <a:cubicBezTo>
                    <a:pt x="171" y="95"/>
                    <a:pt x="167" y="80"/>
                    <a:pt x="156" y="74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28" y="0"/>
                    <a:pt x="13" y="4"/>
                    <a:pt x="7" y="15"/>
                  </a:cubicBezTo>
                  <a:cubicBezTo>
                    <a:pt x="0" y="27"/>
                    <a:pt x="4" y="41"/>
                    <a:pt x="15" y="48"/>
                  </a:cubicBezTo>
                  <a:close/>
                  <a:moveTo>
                    <a:pt x="15" y="48"/>
                  </a:moveTo>
                  <a:cubicBezTo>
                    <a:pt x="15" y="48"/>
                    <a:pt x="15" y="48"/>
                    <a:pt x="15" y="4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7F7F925C-FEB8-048D-2987-8A6BEC6453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2387" y="2949255"/>
              <a:ext cx="152306" cy="40457"/>
            </a:xfrm>
            <a:custGeom>
              <a:avLst/>
              <a:gdLst>
                <a:gd name="T0" fmla="*/ 159 w 183"/>
                <a:gd name="T1" fmla="*/ 0 h 48"/>
                <a:gd name="T2" fmla="*/ 24 w 183"/>
                <a:gd name="T3" fmla="*/ 0 h 48"/>
                <a:gd name="T4" fmla="*/ 0 w 183"/>
                <a:gd name="T5" fmla="*/ 24 h 48"/>
                <a:gd name="T6" fmla="*/ 24 w 183"/>
                <a:gd name="T7" fmla="*/ 48 h 48"/>
                <a:gd name="T8" fmla="*/ 159 w 183"/>
                <a:gd name="T9" fmla="*/ 48 h 48"/>
                <a:gd name="T10" fmla="*/ 183 w 183"/>
                <a:gd name="T11" fmla="*/ 24 h 48"/>
                <a:gd name="T12" fmla="*/ 159 w 183"/>
                <a:gd name="T13" fmla="*/ 0 h 48"/>
                <a:gd name="T14" fmla="*/ 159 w 183"/>
                <a:gd name="T15" fmla="*/ 0 h 48"/>
                <a:gd name="T16" fmla="*/ 159 w 183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3" h="48">
                  <a:moveTo>
                    <a:pt x="159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8"/>
                    <a:pt x="11" y="48"/>
                    <a:pt x="24" y="48"/>
                  </a:cubicBezTo>
                  <a:cubicBezTo>
                    <a:pt x="159" y="48"/>
                    <a:pt x="159" y="48"/>
                    <a:pt x="159" y="48"/>
                  </a:cubicBezTo>
                  <a:cubicBezTo>
                    <a:pt x="172" y="48"/>
                    <a:pt x="183" y="38"/>
                    <a:pt x="183" y="24"/>
                  </a:cubicBezTo>
                  <a:cubicBezTo>
                    <a:pt x="183" y="11"/>
                    <a:pt x="172" y="0"/>
                    <a:pt x="159" y="0"/>
                  </a:cubicBezTo>
                  <a:close/>
                  <a:moveTo>
                    <a:pt x="159" y="0"/>
                  </a:moveTo>
                  <a:cubicBezTo>
                    <a:pt x="159" y="0"/>
                    <a:pt x="159" y="0"/>
                    <a:pt x="15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19707A1B-DBAB-04E5-EC85-455E3E2468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31851" y="2949255"/>
              <a:ext cx="151355" cy="40457"/>
            </a:xfrm>
            <a:custGeom>
              <a:avLst/>
              <a:gdLst>
                <a:gd name="T0" fmla="*/ 182 w 182"/>
                <a:gd name="T1" fmla="*/ 24 h 48"/>
                <a:gd name="T2" fmla="*/ 158 w 182"/>
                <a:gd name="T3" fmla="*/ 0 h 48"/>
                <a:gd name="T4" fmla="*/ 24 w 182"/>
                <a:gd name="T5" fmla="*/ 0 h 48"/>
                <a:gd name="T6" fmla="*/ 0 w 182"/>
                <a:gd name="T7" fmla="*/ 24 h 48"/>
                <a:gd name="T8" fmla="*/ 24 w 182"/>
                <a:gd name="T9" fmla="*/ 48 h 48"/>
                <a:gd name="T10" fmla="*/ 158 w 182"/>
                <a:gd name="T11" fmla="*/ 48 h 48"/>
                <a:gd name="T12" fmla="*/ 182 w 182"/>
                <a:gd name="T13" fmla="*/ 24 h 48"/>
                <a:gd name="T14" fmla="*/ 182 w 182"/>
                <a:gd name="T15" fmla="*/ 24 h 48"/>
                <a:gd name="T16" fmla="*/ 182 w 182"/>
                <a:gd name="T17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48">
                  <a:moveTo>
                    <a:pt x="182" y="24"/>
                  </a:moveTo>
                  <a:cubicBezTo>
                    <a:pt x="182" y="11"/>
                    <a:pt x="172" y="0"/>
                    <a:pt x="158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8"/>
                    <a:pt x="11" y="48"/>
                    <a:pt x="24" y="48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72" y="48"/>
                    <a:pt x="182" y="38"/>
                    <a:pt x="182" y="24"/>
                  </a:cubicBezTo>
                  <a:close/>
                  <a:moveTo>
                    <a:pt x="182" y="24"/>
                  </a:moveTo>
                  <a:cubicBezTo>
                    <a:pt x="182" y="24"/>
                    <a:pt x="182" y="24"/>
                    <a:pt x="182" y="2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8184A031-1472-BF78-47AC-259FC5C38A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30507" y="2704613"/>
              <a:ext cx="142311" cy="98999"/>
            </a:xfrm>
            <a:custGeom>
              <a:avLst/>
              <a:gdLst>
                <a:gd name="T0" fmla="*/ 27 w 171"/>
                <a:gd name="T1" fmla="*/ 118 h 118"/>
                <a:gd name="T2" fmla="*/ 39 w 171"/>
                <a:gd name="T3" fmla="*/ 115 h 118"/>
                <a:gd name="T4" fmla="*/ 155 w 171"/>
                <a:gd name="T5" fmla="*/ 48 h 118"/>
                <a:gd name="T6" fmla="*/ 164 w 171"/>
                <a:gd name="T7" fmla="*/ 15 h 118"/>
                <a:gd name="T8" fmla="*/ 131 w 171"/>
                <a:gd name="T9" fmla="*/ 6 h 118"/>
                <a:gd name="T10" fmla="*/ 15 w 171"/>
                <a:gd name="T11" fmla="*/ 74 h 118"/>
                <a:gd name="T12" fmla="*/ 6 w 171"/>
                <a:gd name="T13" fmla="*/ 106 h 118"/>
                <a:gd name="T14" fmla="*/ 27 w 171"/>
                <a:gd name="T15" fmla="*/ 118 h 118"/>
                <a:gd name="T16" fmla="*/ 27 w 171"/>
                <a:gd name="T17" fmla="*/ 118 h 118"/>
                <a:gd name="T18" fmla="*/ 27 w 171"/>
                <a:gd name="T1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8">
                  <a:moveTo>
                    <a:pt x="27" y="118"/>
                  </a:moveTo>
                  <a:cubicBezTo>
                    <a:pt x="31" y="118"/>
                    <a:pt x="35" y="117"/>
                    <a:pt x="39" y="115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67" y="41"/>
                    <a:pt x="171" y="27"/>
                    <a:pt x="164" y="15"/>
                  </a:cubicBezTo>
                  <a:cubicBezTo>
                    <a:pt x="157" y="4"/>
                    <a:pt x="143" y="0"/>
                    <a:pt x="131" y="6"/>
                  </a:cubicBezTo>
                  <a:cubicBezTo>
                    <a:pt x="15" y="74"/>
                    <a:pt x="15" y="74"/>
                    <a:pt x="15" y="74"/>
                  </a:cubicBezTo>
                  <a:cubicBezTo>
                    <a:pt x="3" y="80"/>
                    <a:pt x="0" y="95"/>
                    <a:pt x="6" y="106"/>
                  </a:cubicBezTo>
                  <a:cubicBezTo>
                    <a:pt x="11" y="114"/>
                    <a:pt x="19" y="118"/>
                    <a:pt x="27" y="118"/>
                  </a:cubicBezTo>
                  <a:close/>
                  <a:moveTo>
                    <a:pt x="27" y="118"/>
                  </a:moveTo>
                  <a:cubicBezTo>
                    <a:pt x="27" y="118"/>
                    <a:pt x="27" y="118"/>
                    <a:pt x="27" y="11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D56A0E1E-EB80-9809-8F66-EBD3874CA7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93726" y="3132975"/>
              <a:ext cx="142311" cy="99951"/>
            </a:xfrm>
            <a:custGeom>
              <a:avLst/>
              <a:gdLst>
                <a:gd name="T0" fmla="*/ 132 w 171"/>
                <a:gd name="T1" fmla="*/ 7 h 119"/>
                <a:gd name="T2" fmla="*/ 15 w 171"/>
                <a:gd name="T3" fmla="*/ 74 h 119"/>
                <a:gd name="T4" fmla="*/ 7 w 171"/>
                <a:gd name="T5" fmla="*/ 107 h 119"/>
                <a:gd name="T6" fmla="*/ 28 w 171"/>
                <a:gd name="T7" fmla="*/ 119 h 119"/>
                <a:gd name="T8" fmla="*/ 39 w 171"/>
                <a:gd name="T9" fmla="*/ 115 h 119"/>
                <a:gd name="T10" fmla="*/ 156 w 171"/>
                <a:gd name="T11" fmla="*/ 48 h 119"/>
                <a:gd name="T12" fmla="*/ 165 w 171"/>
                <a:gd name="T13" fmla="*/ 15 h 119"/>
                <a:gd name="T14" fmla="*/ 132 w 171"/>
                <a:gd name="T15" fmla="*/ 7 h 119"/>
                <a:gd name="T16" fmla="*/ 132 w 171"/>
                <a:gd name="T17" fmla="*/ 7 h 119"/>
                <a:gd name="T18" fmla="*/ 132 w 171"/>
                <a:gd name="T19" fmla="*/ 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9">
                  <a:moveTo>
                    <a:pt x="132" y="7"/>
                  </a:moveTo>
                  <a:cubicBezTo>
                    <a:pt x="15" y="74"/>
                    <a:pt x="15" y="74"/>
                    <a:pt x="15" y="74"/>
                  </a:cubicBezTo>
                  <a:cubicBezTo>
                    <a:pt x="4" y="80"/>
                    <a:pt x="0" y="95"/>
                    <a:pt x="7" y="107"/>
                  </a:cubicBezTo>
                  <a:cubicBezTo>
                    <a:pt x="11" y="114"/>
                    <a:pt x="19" y="119"/>
                    <a:pt x="28" y="119"/>
                  </a:cubicBezTo>
                  <a:cubicBezTo>
                    <a:pt x="32" y="119"/>
                    <a:pt x="36" y="118"/>
                    <a:pt x="39" y="115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67" y="42"/>
                    <a:pt x="171" y="27"/>
                    <a:pt x="165" y="15"/>
                  </a:cubicBezTo>
                  <a:cubicBezTo>
                    <a:pt x="158" y="4"/>
                    <a:pt x="143" y="0"/>
                    <a:pt x="132" y="7"/>
                  </a:cubicBezTo>
                  <a:close/>
                  <a:moveTo>
                    <a:pt x="132" y="7"/>
                  </a:moveTo>
                  <a:cubicBezTo>
                    <a:pt x="132" y="7"/>
                    <a:pt x="132" y="7"/>
                    <a:pt x="132" y="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342FEF04-AE9B-2F41-52E1-B51295369F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95336" y="2526606"/>
              <a:ext cx="101379" cy="140883"/>
            </a:xfrm>
            <a:custGeom>
              <a:avLst/>
              <a:gdLst>
                <a:gd name="T0" fmla="*/ 15 w 122"/>
                <a:gd name="T1" fmla="*/ 165 h 168"/>
                <a:gd name="T2" fmla="*/ 27 w 122"/>
                <a:gd name="T3" fmla="*/ 168 h 168"/>
                <a:gd name="T4" fmla="*/ 48 w 122"/>
                <a:gd name="T5" fmla="*/ 156 h 168"/>
                <a:gd name="T6" fmla="*/ 115 w 122"/>
                <a:gd name="T7" fmla="*/ 39 h 168"/>
                <a:gd name="T8" fmla="*/ 107 w 122"/>
                <a:gd name="T9" fmla="*/ 7 h 168"/>
                <a:gd name="T10" fmla="*/ 74 w 122"/>
                <a:gd name="T11" fmla="*/ 15 h 168"/>
                <a:gd name="T12" fmla="*/ 7 w 122"/>
                <a:gd name="T13" fmla="*/ 132 h 168"/>
                <a:gd name="T14" fmla="*/ 15 w 122"/>
                <a:gd name="T15" fmla="*/ 165 h 168"/>
                <a:gd name="T16" fmla="*/ 15 w 122"/>
                <a:gd name="T17" fmla="*/ 165 h 168"/>
                <a:gd name="T18" fmla="*/ 15 w 122"/>
                <a:gd name="T19" fmla="*/ 165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68">
                  <a:moveTo>
                    <a:pt x="15" y="165"/>
                  </a:moveTo>
                  <a:cubicBezTo>
                    <a:pt x="19" y="167"/>
                    <a:pt x="23" y="168"/>
                    <a:pt x="27" y="168"/>
                  </a:cubicBezTo>
                  <a:cubicBezTo>
                    <a:pt x="36" y="168"/>
                    <a:pt x="44" y="164"/>
                    <a:pt x="48" y="156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22" y="28"/>
                    <a:pt x="118" y="13"/>
                    <a:pt x="107" y="7"/>
                  </a:cubicBezTo>
                  <a:cubicBezTo>
                    <a:pt x="95" y="0"/>
                    <a:pt x="80" y="4"/>
                    <a:pt x="74" y="15"/>
                  </a:cubicBezTo>
                  <a:cubicBezTo>
                    <a:pt x="7" y="132"/>
                    <a:pt x="7" y="132"/>
                    <a:pt x="7" y="132"/>
                  </a:cubicBezTo>
                  <a:cubicBezTo>
                    <a:pt x="0" y="143"/>
                    <a:pt x="4" y="158"/>
                    <a:pt x="15" y="165"/>
                  </a:cubicBezTo>
                  <a:close/>
                  <a:moveTo>
                    <a:pt x="15" y="165"/>
                  </a:moveTo>
                  <a:cubicBezTo>
                    <a:pt x="15" y="165"/>
                    <a:pt x="15" y="165"/>
                    <a:pt x="15" y="16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</p:grpSp>
      <p:sp>
        <p:nvSpPr>
          <p:cNvPr id="33" name="Rectángulo 32">
            <a:extLst>
              <a:ext uri="{FF2B5EF4-FFF2-40B4-BE49-F238E27FC236}">
                <a16:creationId xmlns:a16="http://schemas.microsoft.com/office/drawing/2014/main" id="{B3551ED2-C657-28DB-AE34-96486C6192A2}"/>
              </a:ext>
            </a:extLst>
          </p:cNvPr>
          <p:cNvSpPr/>
          <p:nvPr/>
        </p:nvSpPr>
        <p:spPr>
          <a:xfrm>
            <a:off x="6912875" y="4134192"/>
            <a:ext cx="16181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es-MX" sz="1400">
                <a:solidFill>
                  <a:schemeClr val="bg1"/>
                </a:solidFill>
                <a:latin typeface="Trebuchet MS" panose="020B0603020202020204"/>
              </a:rPr>
              <a:t>Desarrollo integral y Calidad de vida Universitaria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024290F-12A6-CCE9-1882-130043E1CA06}"/>
              </a:ext>
            </a:extLst>
          </p:cNvPr>
          <p:cNvSpPr/>
          <p:nvPr/>
        </p:nvSpPr>
        <p:spPr>
          <a:xfrm>
            <a:off x="5310638" y="4155515"/>
            <a:ext cx="14925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es-MX" sz="1200">
                <a:solidFill>
                  <a:schemeClr val="bg1"/>
                </a:solidFill>
                <a:latin typeface="Trebuchet MS" panose="020B0603020202020204"/>
              </a:rPr>
              <a:t>Cumplimiento del plan de mejoramiento de condiciones institucionales</a:t>
            </a:r>
          </a:p>
        </p:txBody>
      </p:sp>
      <p:sp>
        <p:nvSpPr>
          <p:cNvPr id="35" name="TextBox 32">
            <a:extLst>
              <a:ext uri="{FF2B5EF4-FFF2-40B4-BE49-F238E27FC236}">
                <a16:creationId xmlns:a16="http://schemas.microsoft.com/office/drawing/2014/main" id="{EF91BC3C-1E61-23EF-AA81-6E65AA63CEB7}"/>
              </a:ext>
            </a:extLst>
          </p:cNvPr>
          <p:cNvSpPr txBox="1"/>
          <p:nvPr/>
        </p:nvSpPr>
        <p:spPr>
          <a:xfrm>
            <a:off x="5249798" y="5137242"/>
            <a:ext cx="1572508" cy="96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500" b="1">
                <a:solidFill>
                  <a:srgbClr val="FFFFFF"/>
                </a:solidFill>
                <a:latin typeface="Open Sans" panose="020B0606030504020204" pitchFamily="34" charset="0"/>
              </a:rPr>
              <a:t>0</a:t>
            </a:r>
            <a:r>
              <a:rPr lang="es-MX" sz="5500" b="1">
                <a:solidFill>
                  <a:srgbClr val="FFFFFF"/>
                </a:solidFill>
                <a:latin typeface="Open Sans" panose="020B0606030504020204" pitchFamily="34" charset="0"/>
              </a:rPr>
              <a:t>3</a:t>
            </a:r>
            <a:endParaRPr lang="en-GB" sz="5500" b="1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36" name="Group 37">
            <a:extLst>
              <a:ext uri="{FF2B5EF4-FFF2-40B4-BE49-F238E27FC236}">
                <a16:creationId xmlns:a16="http://schemas.microsoft.com/office/drawing/2014/main" id="{DB7FC50D-9CFA-973D-0106-1F91B46BDA1C}"/>
              </a:ext>
            </a:extLst>
          </p:cNvPr>
          <p:cNvGrpSpPr/>
          <p:nvPr/>
        </p:nvGrpSpPr>
        <p:grpSpPr>
          <a:xfrm>
            <a:off x="5564179" y="3172975"/>
            <a:ext cx="978210" cy="753639"/>
            <a:chOff x="2700338" y="8651875"/>
            <a:chExt cx="6545262" cy="6543675"/>
          </a:xfrm>
          <a:solidFill>
            <a:schemeClr val="bg1"/>
          </a:solidFill>
        </p:grpSpPr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484C1D8C-8D40-C7AE-A9B3-8D78CA6E81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0338" y="10820400"/>
              <a:ext cx="4376737" cy="4375150"/>
            </a:xfrm>
            <a:custGeom>
              <a:avLst/>
              <a:gdLst>
                <a:gd name="T0" fmla="*/ 477 w 1376"/>
                <a:gd name="T1" fmla="*/ 1360 h 1376"/>
                <a:gd name="T2" fmla="*/ 312 w 1376"/>
                <a:gd name="T3" fmla="*/ 1212 h 1376"/>
                <a:gd name="T4" fmla="*/ 237 w 1376"/>
                <a:gd name="T5" fmla="*/ 1044 h 1376"/>
                <a:gd name="T6" fmla="*/ 64 w 1376"/>
                <a:gd name="T7" fmla="*/ 1013 h 1376"/>
                <a:gd name="T8" fmla="*/ 51 w 1376"/>
                <a:gd name="T9" fmla="*/ 793 h 1376"/>
                <a:gd name="T10" fmla="*/ 117 w 1376"/>
                <a:gd name="T11" fmla="*/ 621 h 1376"/>
                <a:gd name="T12" fmla="*/ 16 w 1376"/>
                <a:gd name="T13" fmla="*/ 476 h 1376"/>
                <a:gd name="T14" fmla="*/ 164 w 1376"/>
                <a:gd name="T15" fmla="*/ 312 h 1376"/>
                <a:gd name="T16" fmla="*/ 332 w 1376"/>
                <a:gd name="T17" fmla="*/ 237 h 1376"/>
                <a:gd name="T18" fmla="*/ 363 w 1376"/>
                <a:gd name="T19" fmla="*/ 63 h 1376"/>
                <a:gd name="T20" fmla="*/ 583 w 1376"/>
                <a:gd name="T21" fmla="*/ 51 h 1376"/>
                <a:gd name="T22" fmla="*/ 755 w 1376"/>
                <a:gd name="T23" fmla="*/ 116 h 1376"/>
                <a:gd name="T24" fmla="*/ 900 w 1376"/>
                <a:gd name="T25" fmla="*/ 16 h 1376"/>
                <a:gd name="T26" fmla="*/ 1064 w 1376"/>
                <a:gd name="T27" fmla="*/ 163 h 1376"/>
                <a:gd name="T28" fmla="*/ 1139 w 1376"/>
                <a:gd name="T29" fmla="*/ 331 h 1376"/>
                <a:gd name="T30" fmla="*/ 1313 w 1376"/>
                <a:gd name="T31" fmla="*/ 362 h 1376"/>
                <a:gd name="T32" fmla="*/ 1360 w 1376"/>
                <a:gd name="T33" fmla="*/ 476 h 1376"/>
                <a:gd name="T34" fmla="*/ 1260 w 1376"/>
                <a:gd name="T35" fmla="*/ 621 h 1376"/>
                <a:gd name="T36" fmla="*/ 1325 w 1376"/>
                <a:gd name="T37" fmla="*/ 793 h 1376"/>
                <a:gd name="T38" fmla="*/ 1313 w 1376"/>
                <a:gd name="T39" fmla="*/ 1013 h 1376"/>
                <a:gd name="T40" fmla="*/ 1139 w 1376"/>
                <a:gd name="T41" fmla="*/ 1044 h 1376"/>
                <a:gd name="T42" fmla="*/ 1064 w 1376"/>
                <a:gd name="T43" fmla="*/ 1212 h 1376"/>
                <a:gd name="T44" fmla="*/ 900 w 1376"/>
                <a:gd name="T45" fmla="*/ 1360 h 1376"/>
                <a:gd name="T46" fmla="*/ 755 w 1376"/>
                <a:gd name="T47" fmla="*/ 1259 h 1376"/>
                <a:gd name="T48" fmla="*/ 583 w 1376"/>
                <a:gd name="T49" fmla="*/ 1325 h 1376"/>
                <a:gd name="T50" fmla="*/ 403 w 1376"/>
                <a:gd name="T51" fmla="*/ 1230 h 1376"/>
                <a:gd name="T52" fmla="*/ 544 w 1376"/>
                <a:gd name="T53" fmla="*/ 1210 h 1376"/>
                <a:gd name="T54" fmla="*/ 748 w 1376"/>
                <a:gd name="T55" fmla="*/ 1167 h 1376"/>
                <a:gd name="T56" fmla="*/ 870 w 1376"/>
                <a:gd name="T57" fmla="*/ 1273 h 1376"/>
                <a:gd name="T58" fmla="*/ 956 w 1376"/>
                <a:gd name="T59" fmla="*/ 1159 h 1376"/>
                <a:gd name="T60" fmla="*/ 1070 w 1376"/>
                <a:gd name="T61" fmla="*/ 985 h 1376"/>
                <a:gd name="T62" fmla="*/ 1230 w 1376"/>
                <a:gd name="T63" fmla="*/ 973 h 1376"/>
                <a:gd name="T64" fmla="*/ 1211 w 1376"/>
                <a:gd name="T65" fmla="*/ 832 h 1376"/>
                <a:gd name="T66" fmla="*/ 1168 w 1376"/>
                <a:gd name="T67" fmla="*/ 628 h 1376"/>
                <a:gd name="T68" fmla="*/ 1274 w 1376"/>
                <a:gd name="T69" fmla="*/ 506 h 1376"/>
                <a:gd name="T70" fmla="*/ 1160 w 1376"/>
                <a:gd name="T71" fmla="*/ 420 h 1376"/>
                <a:gd name="T72" fmla="*/ 986 w 1376"/>
                <a:gd name="T73" fmla="*/ 306 h 1376"/>
                <a:gd name="T74" fmla="*/ 974 w 1376"/>
                <a:gd name="T75" fmla="*/ 146 h 1376"/>
                <a:gd name="T76" fmla="*/ 833 w 1376"/>
                <a:gd name="T77" fmla="*/ 165 h 1376"/>
                <a:gd name="T78" fmla="*/ 629 w 1376"/>
                <a:gd name="T79" fmla="*/ 208 h 1376"/>
                <a:gd name="T80" fmla="*/ 507 w 1376"/>
                <a:gd name="T81" fmla="*/ 102 h 1376"/>
                <a:gd name="T82" fmla="*/ 421 w 1376"/>
                <a:gd name="T83" fmla="*/ 216 h 1376"/>
                <a:gd name="T84" fmla="*/ 307 w 1376"/>
                <a:gd name="T85" fmla="*/ 390 h 1376"/>
                <a:gd name="T86" fmla="*/ 146 w 1376"/>
                <a:gd name="T87" fmla="*/ 402 h 1376"/>
                <a:gd name="T88" fmla="*/ 166 w 1376"/>
                <a:gd name="T89" fmla="*/ 543 h 1376"/>
                <a:gd name="T90" fmla="*/ 209 w 1376"/>
                <a:gd name="T91" fmla="*/ 747 h 1376"/>
                <a:gd name="T92" fmla="*/ 103 w 1376"/>
                <a:gd name="T93" fmla="*/ 869 h 1376"/>
                <a:gd name="T94" fmla="*/ 217 w 1376"/>
                <a:gd name="T95" fmla="*/ 955 h 1376"/>
                <a:gd name="T96" fmla="*/ 391 w 1376"/>
                <a:gd name="T97" fmla="*/ 1069 h 1376"/>
                <a:gd name="T98" fmla="*/ 403 w 1376"/>
                <a:gd name="T99" fmla="*/ 1230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76" h="1376">
                  <a:moveTo>
                    <a:pt x="509" y="1366"/>
                  </a:moveTo>
                  <a:cubicBezTo>
                    <a:pt x="498" y="1366"/>
                    <a:pt x="487" y="1364"/>
                    <a:pt x="477" y="1360"/>
                  </a:cubicBezTo>
                  <a:cubicBezTo>
                    <a:pt x="363" y="1312"/>
                    <a:pt x="363" y="1312"/>
                    <a:pt x="363" y="1312"/>
                  </a:cubicBezTo>
                  <a:cubicBezTo>
                    <a:pt x="324" y="1296"/>
                    <a:pt x="302" y="1253"/>
                    <a:pt x="312" y="1212"/>
                  </a:cubicBezTo>
                  <a:cubicBezTo>
                    <a:pt x="319" y="1188"/>
                    <a:pt x="325" y="1163"/>
                    <a:pt x="332" y="1139"/>
                  </a:cubicBezTo>
                  <a:cubicBezTo>
                    <a:pt x="297" y="1111"/>
                    <a:pt x="265" y="1079"/>
                    <a:pt x="237" y="1044"/>
                  </a:cubicBezTo>
                  <a:cubicBezTo>
                    <a:pt x="213" y="1051"/>
                    <a:pt x="188" y="1057"/>
                    <a:pt x="164" y="1064"/>
                  </a:cubicBezTo>
                  <a:cubicBezTo>
                    <a:pt x="123" y="1074"/>
                    <a:pt x="80" y="1052"/>
                    <a:pt x="64" y="1013"/>
                  </a:cubicBezTo>
                  <a:cubicBezTo>
                    <a:pt x="16" y="899"/>
                    <a:pt x="16" y="899"/>
                    <a:pt x="16" y="899"/>
                  </a:cubicBezTo>
                  <a:cubicBezTo>
                    <a:pt x="0" y="860"/>
                    <a:pt x="15" y="815"/>
                    <a:pt x="51" y="793"/>
                  </a:cubicBezTo>
                  <a:cubicBezTo>
                    <a:pt x="73" y="780"/>
                    <a:pt x="95" y="767"/>
                    <a:pt x="117" y="754"/>
                  </a:cubicBezTo>
                  <a:cubicBezTo>
                    <a:pt x="112" y="710"/>
                    <a:pt x="112" y="665"/>
                    <a:pt x="117" y="621"/>
                  </a:cubicBezTo>
                  <a:cubicBezTo>
                    <a:pt x="95" y="608"/>
                    <a:pt x="73" y="595"/>
                    <a:pt x="51" y="582"/>
                  </a:cubicBezTo>
                  <a:cubicBezTo>
                    <a:pt x="15" y="561"/>
                    <a:pt x="0" y="515"/>
                    <a:pt x="16" y="476"/>
                  </a:cubicBezTo>
                  <a:cubicBezTo>
                    <a:pt x="64" y="362"/>
                    <a:pt x="64" y="362"/>
                    <a:pt x="64" y="362"/>
                  </a:cubicBezTo>
                  <a:cubicBezTo>
                    <a:pt x="80" y="323"/>
                    <a:pt x="123" y="301"/>
                    <a:pt x="164" y="312"/>
                  </a:cubicBezTo>
                  <a:cubicBezTo>
                    <a:pt x="188" y="318"/>
                    <a:pt x="213" y="324"/>
                    <a:pt x="237" y="331"/>
                  </a:cubicBezTo>
                  <a:cubicBezTo>
                    <a:pt x="265" y="296"/>
                    <a:pt x="297" y="264"/>
                    <a:pt x="332" y="237"/>
                  </a:cubicBezTo>
                  <a:cubicBezTo>
                    <a:pt x="325" y="212"/>
                    <a:pt x="319" y="187"/>
                    <a:pt x="312" y="163"/>
                  </a:cubicBezTo>
                  <a:cubicBezTo>
                    <a:pt x="302" y="122"/>
                    <a:pt x="324" y="79"/>
                    <a:pt x="363" y="63"/>
                  </a:cubicBezTo>
                  <a:cubicBezTo>
                    <a:pt x="477" y="16"/>
                    <a:pt x="477" y="16"/>
                    <a:pt x="477" y="16"/>
                  </a:cubicBezTo>
                  <a:cubicBezTo>
                    <a:pt x="516" y="0"/>
                    <a:pt x="561" y="15"/>
                    <a:pt x="583" y="51"/>
                  </a:cubicBezTo>
                  <a:cubicBezTo>
                    <a:pt x="596" y="72"/>
                    <a:pt x="609" y="94"/>
                    <a:pt x="622" y="116"/>
                  </a:cubicBezTo>
                  <a:cubicBezTo>
                    <a:pt x="666" y="111"/>
                    <a:pt x="711" y="111"/>
                    <a:pt x="755" y="116"/>
                  </a:cubicBezTo>
                  <a:cubicBezTo>
                    <a:pt x="768" y="94"/>
                    <a:pt x="781" y="72"/>
                    <a:pt x="794" y="51"/>
                  </a:cubicBezTo>
                  <a:cubicBezTo>
                    <a:pt x="815" y="15"/>
                    <a:pt x="861" y="0"/>
                    <a:pt x="900" y="16"/>
                  </a:cubicBezTo>
                  <a:cubicBezTo>
                    <a:pt x="1014" y="63"/>
                    <a:pt x="1014" y="63"/>
                    <a:pt x="1014" y="63"/>
                  </a:cubicBezTo>
                  <a:cubicBezTo>
                    <a:pt x="1053" y="79"/>
                    <a:pt x="1075" y="122"/>
                    <a:pt x="1064" y="163"/>
                  </a:cubicBezTo>
                  <a:cubicBezTo>
                    <a:pt x="1058" y="187"/>
                    <a:pt x="1052" y="212"/>
                    <a:pt x="1045" y="237"/>
                  </a:cubicBezTo>
                  <a:cubicBezTo>
                    <a:pt x="1080" y="264"/>
                    <a:pt x="1112" y="296"/>
                    <a:pt x="1139" y="331"/>
                  </a:cubicBezTo>
                  <a:cubicBezTo>
                    <a:pt x="1164" y="324"/>
                    <a:pt x="1189" y="318"/>
                    <a:pt x="1213" y="312"/>
                  </a:cubicBezTo>
                  <a:cubicBezTo>
                    <a:pt x="1254" y="301"/>
                    <a:pt x="1297" y="323"/>
                    <a:pt x="1313" y="362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76" y="515"/>
                    <a:pt x="1361" y="561"/>
                    <a:pt x="1325" y="582"/>
                  </a:cubicBezTo>
                  <a:cubicBezTo>
                    <a:pt x="1304" y="595"/>
                    <a:pt x="1282" y="608"/>
                    <a:pt x="1260" y="621"/>
                  </a:cubicBezTo>
                  <a:cubicBezTo>
                    <a:pt x="1265" y="665"/>
                    <a:pt x="1265" y="710"/>
                    <a:pt x="1260" y="754"/>
                  </a:cubicBezTo>
                  <a:cubicBezTo>
                    <a:pt x="1282" y="767"/>
                    <a:pt x="1304" y="780"/>
                    <a:pt x="1325" y="793"/>
                  </a:cubicBezTo>
                  <a:cubicBezTo>
                    <a:pt x="1361" y="815"/>
                    <a:pt x="1376" y="860"/>
                    <a:pt x="1360" y="899"/>
                  </a:cubicBezTo>
                  <a:cubicBezTo>
                    <a:pt x="1313" y="1013"/>
                    <a:pt x="1313" y="1013"/>
                    <a:pt x="1313" y="1013"/>
                  </a:cubicBezTo>
                  <a:cubicBezTo>
                    <a:pt x="1297" y="1052"/>
                    <a:pt x="1254" y="1074"/>
                    <a:pt x="1213" y="1064"/>
                  </a:cubicBezTo>
                  <a:cubicBezTo>
                    <a:pt x="1189" y="1057"/>
                    <a:pt x="1164" y="1051"/>
                    <a:pt x="1139" y="1044"/>
                  </a:cubicBezTo>
                  <a:cubicBezTo>
                    <a:pt x="1112" y="1079"/>
                    <a:pt x="1080" y="1111"/>
                    <a:pt x="1045" y="1139"/>
                  </a:cubicBezTo>
                  <a:cubicBezTo>
                    <a:pt x="1052" y="1164"/>
                    <a:pt x="1058" y="1188"/>
                    <a:pt x="1064" y="1212"/>
                  </a:cubicBezTo>
                  <a:cubicBezTo>
                    <a:pt x="1075" y="1253"/>
                    <a:pt x="1053" y="1296"/>
                    <a:pt x="1014" y="1312"/>
                  </a:cubicBezTo>
                  <a:cubicBezTo>
                    <a:pt x="900" y="1360"/>
                    <a:pt x="900" y="1360"/>
                    <a:pt x="900" y="1360"/>
                  </a:cubicBezTo>
                  <a:cubicBezTo>
                    <a:pt x="861" y="1376"/>
                    <a:pt x="815" y="1361"/>
                    <a:pt x="794" y="1325"/>
                  </a:cubicBezTo>
                  <a:cubicBezTo>
                    <a:pt x="781" y="1303"/>
                    <a:pt x="768" y="1281"/>
                    <a:pt x="755" y="1259"/>
                  </a:cubicBezTo>
                  <a:cubicBezTo>
                    <a:pt x="711" y="1264"/>
                    <a:pt x="666" y="1264"/>
                    <a:pt x="622" y="1259"/>
                  </a:cubicBezTo>
                  <a:cubicBezTo>
                    <a:pt x="609" y="1281"/>
                    <a:pt x="596" y="1303"/>
                    <a:pt x="583" y="1325"/>
                  </a:cubicBezTo>
                  <a:cubicBezTo>
                    <a:pt x="567" y="1351"/>
                    <a:pt x="539" y="1366"/>
                    <a:pt x="509" y="1366"/>
                  </a:cubicBezTo>
                  <a:close/>
                  <a:moveTo>
                    <a:pt x="403" y="1230"/>
                  </a:moveTo>
                  <a:cubicBezTo>
                    <a:pt x="507" y="1273"/>
                    <a:pt x="507" y="1273"/>
                    <a:pt x="507" y="1273"/>
                  </a:cubicBezTo>
                  <a:cubicBezTo>
                    <a:pt x="519" y="1252"/>
                    <a:pt x="532" y="1231"/>
                    <a:pt x="544" y="1210"/>
                  </a:cubicBezTo>
                  <a:cubicBezTo>
                    <a:pt x="562" y="1180"/>
                    <a:pt x="595" y="1163"/>
                    <a:pt x="629" y="1167"/>
                  </a:cubicBezTo>
                  <a:cubicBezTo>
                    <a:pt x="669" y="1172"/>
                    <a:pt x="708" y="1172"/>
                    <a:pt x="748" y="1167"/>
                  </a:cubicBezTo>
                  <a:cubicBezTo>
                    <a:pt x="782" y="1163"/>
                    <a:pt x="815" y="1180"/>
                    <a:pt x="833" y="1210"/>
                  </a:cubicBezTo>
                  <a:cubicBezTo>
                    <a:pt x="845" y="1231"/>
                    <a:pt x="857" y="1252"/>
                    <a:pt x="870" y="1273"/>
                  </a:cubicBezTo>
                  <a:cubicBezTo>
                    <a:pt x="974" y="1230"/>
                    <a:pt x="974" y="1230"/>
                    <a:pt x="974" y="1230"/>
                  </a:cubicBezTo>
                  <a:cubicBezTo>
                    <a:pt x="968" y="1206"/>
                    <a:pt x="962" y="1183"/>
                    <a:pt x="956" y="1159"/>
                  </a:cubicBezTo>
                  <a:cubicBezTo>
                    <a:pt x="947" y="1125"/>
                    <a:pt x="958" y="1090"/>
                    <a:pt x="986" y="1069"/>
                  </a:cubicBezTo>
                  <a:cubicBezTo>
                    <a:pt x="1017" y="1044"/>
                    <a:pt x="1045" y="1016"/>
                    <a:pt x="1070" y="985"/>
                  </a:cubicBezTo>
                  <a:cubicBezTo>
                    <a:pt x="1091" y="958"/>
                    <a:pt x="1126" y="946"/>
                    <a:pt x="1160" y="955"/>
                  </a:cubicBezTo>
                  <a:cubicBezTo>
                    <a:pt x="1183" y="961"/>
                    <a:pt x="1207" y="967"/>
                    <a:pt x="1230" y="973"/>
                  </a:cubicBezTo>
                  <a:cubicBezTo>
                    <a:pt x="1274" y="869"/>
                    <a:pt x="1274" y="869"/>
                    <a:pt x="1274" y="869"/>
                  </a:cubicBezTo>
                  <a:cubicBezTo>
                    <a:pt x="1253" y="856"/>
                    <a:pt x="1232" y="844"/>
                    <a:pt x="1211" y="832"/>
                  </a:cubicBezTo>
                  <a:cubicBezTo>
                    <a:pt x="1181" y="814"/>
                    <a:pt x="1164" y="781"/>
                    <a:pt x="1168" y="747"/>
                  </a:cubicBezTo>
                  <a:cubicBezTo>
                    <a:pt x="1173" y="707"/>
                    <a:pt x="1173" y="668"/>
                    <a:pt x="1168" y="628"/>
                  </a:cubicBezTo>
                  <a:cubicBezTo>
                    <a:pt x="1164" y="594"/>
                    <a:pt x="1181" y="561"/>
                    <a:pt x="1211" y="543"/>
                  </a:cubicBezTo>
                  <a:cubicBezTo>
                    <a:pt x="1232" y="531"/>
                    <a:pt x="1253" y="519"/>
                    <a:pt x="1274" y="506"/>
                  </a:cubicBezTo>
                  <a:cubicBezTo>
                    <a:pt x="1230" y="402"/>
                    <a:pt x="1230" y="402"/>
                    <a:pt x="1230" y="402"/>
                  </a:cubicBezTo>
                  <a:cubicBezTo>
                    <a:pt x="1207" y="408"/>
                    <a:pt x="1183" y="414"/>
                    <a:pt x="1160" y="420"/>
                  </a:cubicBezTo>
                  <a:cubicBezTo>
                    <a:pt x="1126" y="429"/>
                    <a:pt x="1091" y="418"/>
                    <a:pt x="1070" y="390"/>
                  </a:cubicBezTo>
                  <a:cubicBezTo>
                    <a:pt x="1045" y="359"/>
                    <a:pt x="1017" y="331"/>
                    <a:pt x="986" y="306"/>
                  </a:cubicBezTo>
                  <a:cubicBezTo>
                    <a:pt x="958" y="285"/>
                    <a:pt x="947" y="250"/>
                    <a:pt x="956" y="216"/>
                  </a:cubicBezTo>
                  <a:cubicBezTo>
                    <a:pt x="962" y="193"/>
                    <a:pt x="968" y="169"/>
                    <a:pt x="974" y="146"/>
                  </a:cubicBezTo>
                  <a:cubicBezTo>
                    <a:pt x="870" y="102"/>
                    <a:pt x="870" y="102"/>
                    <a:pt x="870" y="102"/>
                  </a:cubicBezTo>
                  <a:cubicBezTo>
                    <a:pt x="857" y="123"/>
                    <a:pt x="845" y="144"/>
                    <a:pt x="833" y="165"/>
                  </a:cubicBezTo>
                  <a:cubicBezTo>
                    <a:pt x="815" y="195"/>
                    <a:pt x="782" y="212"/>
                    <a:pt x="748" y="208"/>
                  </a:cubicBezTo>
                  <a:cubicBezTo>
                    <a:pt x="708" y="203"/>
                    <a:pt x="668" y="203"/>
                    <a:pt x="629" y="208"/>
                  </a:cubicBezTo>
                  <a:cubicBezTo>
                    <a:pt x="595" y="212"/>
                    <a:pt x="561" y="195"/>
                    <a:pt x="544" y="165"/>
                  </a:cubicBezTo>
                  <a:cubicBezTo>
                    <a:pt x="532" y="144"/>
                    <a:pt x="519" y="123"/>
                    <a:pt x="507" y="102"/>
                  </a:cubicBezTo>
                  <a:cubicBezTo>
                    <a:pt x="403" y="146"/>
                    <a:pt x="403" y="146"/>
                    <a:pt x="403" y="146"/>
                  </a:cubicBezTo>
                  <a:cubicBezTo>
                    <a:pt x="409" y="169"/>
                    <a:pt x="415" y="193"/>
                    <a:pt x="421" y="216"/>
                  </a:cubicBezTo>
                  <a:cubicBezTo>
                    <a:pt x="430" y="250"/>
                    <a:pt x="418" y="285"/>
                    <a:pt x="391" y="306"/>
                  </a:cubicBezTo>
                  <a:cubicBezTo>
                    <a:pt x="360" y="331"/>
                    <a:pt x="332" y="359"/>
                    <a:pt x="307" y="390"/>
                  </a:cubicBezTo>
                  <a:cubicBezTo>
                    <a:pt x="286" y="418"/>
                    <a:pt x="251" y="429"/>
                    <a:pt x="217" y="420"/>
                  </a:cubicBezTo>
                  <a:cubicBezTo>
                    <a:pt x="193" y="414"/>
                    <a:pt x="170" y="408"/>
                    <a:pt x="146" y="402"/>
                  </a:cubicBezTo>
                  <a:cubicBezTo>
                    <a:pt x="103" y="506"/>
                    <a:pt x="103" y="506"/>
                    <a:pt x="103" y="506"/>
                  </a:cubicBezTo>
                  <a:cubicBezTo>
                    <a:pt x="124" y="519"/>
                    <a:pt x="145" y="531"/>
                    <a:pt x="166" y="543"/>
                  </a:cubicBezTo>
                  <a:cubicBezTo>
                    <a:pt x="196" y="561"/>
                    <a:pt x="213" y="594"/>
                    <a:pt x="209" y="628"/>
                  </a:cubicBezTo>
                  <a:cubicBezTo>
                    <a:pt x="204" y="668"/>
                    <a:pt x="204" y="708"/>
                    <a:pt x="209" y="747"/>
                  </a:cubicBezTo>
                  <a:cubicBezTo>
                    <a:pt x="213" y="781"/>
                    <a:pt x="196" y="815"/>
                    <a:pt x="166" y="832"/>
                  </a:cubicBezTo>
                  <a:cubicBezTo>
                    <a:pt x="145" y="844"/>
                    <a:pt x="124" y="856"/>
                    <a:pt x="103" y="869"/>
                  </a:cubicBezTo>
                  <a:cubicBezTo>
                    <a:pt x="146" y="973"/>
                    <a:pt x="146" y="973"/>
                    <a:pt x="146" y="973"/>
                  </a:cubicBezTo>
                  <a:cubicBezTo>
                    <a:pt x="170" y="968"/>
                    <a:pt x="193" y="961"/>
                    <a:pt x="217" y="955"/>
                  </a:cubicBezTo>
                  <a:cubicBezTo>
                    <a:pt x="251" y="946"/>
                    <a:pt x="286" y="958"/>
                    <a:pt x="307" y="985"/>
                  </a:cubicBezTo>
                  <a:cubicBezTo>
                    <a:pt x="332" y="1016"/>
                    <a:pt x="360" y="1044"/>
                    <a:pt x="391" y="1069"/>
                  </a:cubicBezTo>
                  <a:cubicBezTo>
                    <a:pt x="418" y="1090"/>
                    <a:pt x="430" y="1125"/>
                    <a:pt x="421" y="1159"/>
                  </a:cubicBezTo>
                  <a:cubicBezTo>
                    <a:pt x="415" y="1183"/>
                    <a:pt x="409" y="1206"/>
                    <a:pt x="403" y="12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DCFDA321-AC4A-FFB2-1C02-DED8A6B408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62375" y="11879263"/>
              <a:ext cx="2255837" cy="2120900"/>
            </a:xfrm>
            <a:custGeom>
              <a:avLst/>
              <a:gdLst>
                <a:gd name="T0" fmla="*/ 354 w 709"/>
                <a:gd name="T1" fmla="*/ 667 h 667"/>
                <a:gd name="T2" fmla="*/ 235 w 709"/>
                <a:gd name="T3" fmla="*/ 643 h 667"/>
                <a:gd name="T4" fmla="*/ 66 w 709"/>
                <a:gd name="T5" fmla="*/ 474 h 667"/>
                <a:gd name="T6" fmla="*/ 235 w 709"/>
                <a:gd name="T7" fmla="*/ 66 h 667"/>
                <a:gd name="T8" fmla="*/ 643 w 709"/>
                <a:gd name="T9" fmla="*/ 235 h 667"/>
                <a:gd name="T10" fmla="*/ 643 w 709"/>
                <a:gd name="T11" fmla="*/ 235 h 667"/>
                <a:gd name="T12" fmla="*/ 474 w 709"/>
                <a:gd name="T13" fmla="*/ 643 h 667"/>
                <a:gd name="T14" fmla="*/ 354 w 709"/>
                <a:gd name="T15" fmla="*/ 667 h 667"/>
                <a:gd name="T16" fmla="*/ 354 w 709"/>
                <a:gd name="T17" fmla="*/ 134 h 667"/>
                <a:gd name="T18" fmla="*/ 270 w 709"/>
                <a:gd name="T19" fmla="*/ 151 h 667"/>
                <a:gd name="T20" fmla="*/ 150 w 709"/>
                <a:gd name="T21" fmla="*/ 439 h 667"/>
                <a:gd name="T22" fmla="*/ 270 w 709"/>
                <a:gd name="T23" fmla="*/ 559 h 667"/>
                <a:gd name="T24" fmla="*/ 439 w 709"/>
                <a:gd name="T25" fmla="*/ 559 h 667"/>
                <a:gd name="T26" fmla="*/ 558 w 709"/>
                <a:gd name="T27" fmla="*/ 270 h 667"/>
                <a:gd name="T28" fmla="*/ 354 w 709"/>
                <a:gd name="T29" fmla="*/ 134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9" h="667">
                  <a:moveTo>
                    <a:pt x="354" y="667"/>
                  </a:moveTo>
                  <a:cubicBezTo>
                    <a:pt x="314" y="667"/>
                    <a:pt x="273" y="659"/>
                    <a:pt x="235" y="643"/>
                  </a:cubicBezTo>
                  <a:cubicBezTo>
                    <a:pt x="158" y="611"/>
                    <a:pt x="98" y="551"/>
                    <a:pt x="66" y="474"/>
                  </a:cubicBezTo>
                  <a:cubicBezTo>
                    <a:pt x="0" y="315"/>
                    <a:pt x="76" y="132"/>
                    <a:pt x="235" y="66"/>
                  </a:cubicBezTo>
                  <a:cubicBezTo>
                    <a:pt x="394" y="0"/>
                    <a:pt x="577" y="76"/>
                    <a:pt x="643" y="235"/>
                  </a:cubicBezTo>
                  <a:cubicBezTo>
                    <a:pt x="643" y="235"/>
                    <a:pt x="643" y="235"/>
                    <a:pt x="643" y="235"/>
                  </a:cubicBezTo>
                  <a:cubicBezTo>
                    <a:pt x="709" y="394"/>
                    <a:pt x="633" y="577"/>
                    <a:pt x="474" y="643"/>
                  </a:cubicBezTo>
                  <a:cubicBezTo>
                    <a:pt x="435" y="659"/>
                    <a:pt x="395" y="667"/>
                    <a:pt x="354" y="667"/>
                  </a:cubicBezTo>
                  <a:close/>
                  <a:moveTo>
                    <a:pt x="354" y="134"/>
                  </a:moveTo>
                  <a:cubicBezTo>
                    <a:pt x="326" y="134"/>
                    <a:pt x="297" y="139"/>
                    <a:pt x="270" y="151"/>
                  </a:cubicBezTo>
                  <a:cubicBezTo>
                    <a:pt x="157" y="197"/>
                    <a:pt x="104" y="327"/>
                    <a:pt x="150" y="439"/>
                  </a:cubicBezTo>
                  <a:cubicBezTo>
                    <a:pt x="173" y="494"/>
                    <a:pt x="215" y="536"/>
                    <a:pt x="270" y="559"/>
                  </a:cubicBezTo>
                  <a:cubicBezTo>
                    <a:pt x="324" y="581"/>
                    <a:pt x="384" y="581"/>
                    <a:pt x="439" y="559"/>
                  </a:cubicBezTo>
                  <a:cubicBezTo>
                    <a:pt x="551" y="512"/>
                    <a:pt x="605" y="383"/>
                    <a:pt x="558" y="270"/>
                  </a:cubicBezTo>
                  <a:cubicBezTo>
                    <a:pt x="523" y="185"/>
                    <a:pt x="441" y="134"/>
                    <a:pt x="354" y="1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4A20F690-BFE4-5A8E-CCCA-59A340EE1F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34075" y="8651875"/>
              <a:ext cx="3311525" cy="3309938"/>
            </a:xfrm>
            <a:custGeom>
              <a:avLst/>
              <a:gdLst>
                <a:gd name="T0" fmla="*/ 476 w 1041"/>
                <a:gd name="T1" fmla="*/ 1041 h 1041"/>
                <a:gd name="T2" fmla="*/ 397 w 1041"/>
                <a:gd name="T3" fmla="*/ 930 h 1041"/>
                <a:gd name="T4" fmla="*/ 279 w 1041"/>
                <a:gd name="T5" fmla="*/ 927 h 1041"/>
                <a:gd name="T6" fmla="*/ 121 w 1041"/>
                <a:gd name="T7" fmla="*/ 857 h 1041"/>
                <a:gd name="T8" fmla="*/ 143 w 1041"/>
                <a:gd name="T9" fmla="*/ 723 h 1041"/>
                <a:gd name="T10" fmla="*/ 62 w 1041"/>
                <a:gd name="T11" fmla="*/ 637 h 1041"/>
                <a:gd name="T12" fmla="*/ 0 w 1041"/>
                <a:gd name="T13" fmla="*/ 476 h 1041"/>
                <a:gd name="T14" fmla="*/ 111 w 1041"/>
                <a:gd name="T15" fmla="*/ 397 h 1041"/>
                <a:gd name="T16" fmla="*/ 114 w 1041"/>
                <a:gd name="T17" fmla="*/ 279 h 1041"/>
                <a:gd name="T18" fmla="*/ 184 w 1041"/>
                <a:gd name="T19" fmla="*/ 121 h 1041"/>
                <a:gd name="T20" fmla="*/ 318 w 1041"/>
                <a:gd name="T21" fmla="*/ 143 h 1041"/>
                <a:gd name="T22" fmla="*/ 404 w 1041"/>
                <a:gd name="T23" fmla="*/ 62 h 1041"/>
                <a:gd name="T24" fmla="*/ 565 w 1041"/>
                <a:gd name="T25" fmla="*/ 0 h 1041"/>
                <a:gd name="T26" fmla="*/ 644 w 1041"/>
                <a:gd name="T27" fmla="*/ 110 h 1041"/>
                <a:gd name="T28" fmla="*/ 762 w 1041"/>
                <a:gd name="T29" fmla="*/ 114 h 1041"/>
                <a:gd name="T30" fmla="*/ 920 w 1041"/>
                <a:gd name="T31" fmla="*/ 184 h 1041"/>
                <a:gd name="T32" fmla="*/ 898 w 1041"/>
                <a:gd name="T33" fmla="*/ 318 h 1041"/>
                <a:gd name="T34" fmla="*/ 979 w 1041"/>
                <a:gd name="T35" fmla="*/ 404 h 1041"/>
                <a:gd name="T36" fmla="*/ 1041 w 1041"/>
                <a:gd name="T37" fmla="*/ 565 h 1041"/>
                <a:gd name="T38" fmla="*/ 931 w 1041"/>
                <a:gd name="T39" fmla="*/ 644 h 1041"/>
                <a:gd name="T40" fmla="*/ 927 w 1041"/>
                <a:gd name="T41" fmla="*/ 762 h 1041"/>
                <a:gd name="T42" fmla="*/ 857 w 1041"/>
                <a:gd name="T43" fmla="*/ 920 h 1041"/>
                <a:gd name="T44" fmla="*/ 723 w 1041"/>
                <a:gd name="T45" fmla="*/ 898 h 1041"/>
                <a:gd name="T46" fmla="*/ 637 w 1041"/>
                <a:gd name="T47" fmla="*/ 979 h 1041"/>
                <a:gd name="T48" fmla="*/ 488 w 1041"/>
                <a:gd name="T49" fmla="*/ 954 h 1041"/>
                <a:gd name="T50" fmla="*/ 559 w 1041"/>
                <a:gd name="T51" fmla="*/ 910 h 1041"/>
                <a:gd name="T52" fmla="*/ 689 w 1041"/>
                <a:gd name="T53" fmla="*/ 817 h 1041"/>
                <a:gd name="T54" fmla="*/ 804 w 1041"/>
                <a:gd name="T55" fmla="*/ 849 h 1041"/>
                <a:gd name="T56" fmla="*/ 823 w 1041"/>
                <a:gd name="T57" fmla="*/ 769 h 1041"/>
                <a:gd name="T58" fmla="*/ 850 w 1041"/>
                <a:gd name="T59" fmla="*/ 611 h 1041"/>
                <a:gd name="T60" fmla="*/ 954 w 1041"/>
                <a:gd name="T61" fmla="*/ 553 h 1041"/>
                <a:gd name="T62" fmla="*/ 910 w 1041"/>
                <a:gd name="T63" fmla="*/ 482 h 1041"/>
                <a:gd name="T64" fmla="*/ 817 w 1041"/>
                <a:gd name="T65" fmla="*/ 352 h 1041"/>
                <a:gd name="T66" fmla="*/ 850 w 1041"/>
                <a:gd name="T67" fmla="*/ 237 h 1041"/>
                <a:gd name="T68" fmla="*/ 769 w 1041"/>
                <a:gd name="T69" fmla="*/ 218 h 1041"/>
                <a:gd name="T70" fmla="*/ 612 w 1041"/>
                <a:gd name="T71" fmla="*/ 191 h 1041"/>
                <a:gd name="T72" fmla="*/ 553 w 1041"/>
                <a:gd name="T73" fmla="*/ 87 h 1041"/>
                <a:gd name="T74" fmla="*/ 482 w 1041"/>
                <a:gd name="T75" fmla="*/ 131 h 1041"/>
                <a:gd name="T76" fmla="*/ 353 w 1041"/>
                <a:gd name="T77" fmla="*/ 224 h 1041"/>
                <a:gd name="T78" fmla="*/ 237 w 1041"/>
                <a:gd name="T79" fmla="*/ 191 h 1041"/>
                <a:gd name="T80" fmla="*/ 218 w 1041"/>
                <a:gd name="T81" fmla="*/ 272 h 1041"/>
                <a:gd name="T82" fmla="*/ 192 w 1041"/>
                <a:gd name="T83" fmla="*/ 429 h 1041"/>
                <a:gd name="T84" fmla="*/ 87 w 1041"/>
                <a:gd name="T85" fmla="*/ 488 h 1041"/>
                <a:gd name="T86" fmla="*/ 131 w 1041"/>
                <a:gd name="T87" fmla="*/ 559 h 1041"/>
                <a:gd name="T88" fmla="*/ 224 w 1041"/>
                <a:gd name="T89" fmla="*/ 688 h 1041"/>
                <a:gd name="T90" fmla="*/ 192 w 1041"/>
                <a:gd name="T91" fmla="*/ 804 h 1041"/>
                <a:gd name="T92" fmla="*/ 272 w 1041"/>
                <a:gd name="T93" fmla="*/ 823 h 1041"/>
                <a:gd name="T94" fmla="*/ 430 w 1041"/>
                <a:gd name="T95" fmla="*/ 849 h 1041"/>
                <a:gd name="T96" fmla="*/ 488 w 1041"/>
                <a:gd name="T97" fmla="*/ 954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41" h="1041">
                  <a:moveTo>
                    <a:pt x="565" y="1041"/>
                  </a:moveTo>
                  <a:cubicBezTo>
                    <a:pt x="476" y="1041"/>
                    <a:pt x="476" y="1041"/>
                    <a:pt x="476" y="1041"/>
                  </a:cubicBezTo>
                  <a:cubicBezTo>
                    <a:pt x="440" y="1041"/>
                    <a:pt x="409" y="1014"/>
                    <a:pt x="404" y="979"/>
                  </a:cubicBezTo>
                  <a:cubicBezTo>
                    <a:pt x="402" y="963"/>
                    <a:pt x="399" y="947"/>
                    <a:pt x="397" y="930"/>
                  </a:cubicBezTo>
                  <a:cubicBezTo>
                    <a:pt x="370" y="922"/>
                    <a:pt x="343" y="911"/>
                    <a:pt x="318" y="898"/>
                  </a:cubicBezTo>
                  <a:cubicBezTo>
                    <a:pt x="305" y="907"/>
                    <a:pt x="292" y="917"/>
                    <a:pt x="279" y="927"/>
                  </a:cubicBezTo>
                  <a:cubicBezTo>
                    <a:pt x="250" y="948"/>
                    <a:pt x="210" y="945"/>
                    <a:pt x="184" y="920"/>
                  </a:cubicBezTo>
                  <a:cubicBezTo>
                    <a:pt x="121" y="857"/>
                    <a:pt x="121" y="857"/>
                    <a:pt x="121" y="857"/>
                  </a:cubicBezTo>
                  <a:cubicBezTo>
                    <a:pt x="96" y="831"/>
                    <a:pt x="93" y="791"/>
                    <a:pt x="114" y="762"/>
                  </a:cubicBezTo>
                  <a:cubicBezTo>
                    <a:pt x="124" y="749"/>
                    <a:pt x="133" y="736"/>
                    <a:pt x="143" y="723"/>
                  </a:cubicBezTo>
                  <a:cubicBezTo>
                    <a:pt x="130" y="698"/>
                    <a:pt x="119" y="671"/>
                    <a:pt x="111" y="644"/>
                  </a:cubicBezTo>
                  <a:cubicBezTo>
                    <a:pt x="94" y="642"/>
                    <a:pt x="78" y="639"/>
                    <a:pt x="62" y="637"/>
                  </a:cubicBezTo>
                  <a:cubicBezTo>
                    <a:pt x="27" y="632"/>
                    <a:pt x="0" y="601"/>
                    <a:pt x="0" y="565"/>
                  </a:cubicBezTo>
                  <a:cubicBezTo>
                    <a:pt x="0" y="476"/>
                    <a:pt x="0" y="476"/>
                    <a:pt x="0" y="476"/>
                  </a:cubicBezTo>
                  <a:cubicBezTo>
                    <a:pt x="0" y="440"/>
                    <a:pt x="27" y="409"/>
                    <a:pt x="62" y="404"/>
                  </a:cubicBezTo>
                  <a:cubicBezTo>
                    <a:pt x="78" y="401"/>
                    <a:pt x="94" y="399"/>
                    <a:pt x="111" y="397"/>
                  </a:cubicBezTo>
                  <a:cubicBezTo>
                    <a:pt x="119" y="369"/>
                    <a:pt x="130" y="343"/>
                    <a:pt x="143" y="318"/>
                  </a:cubicBezTo>
                  <a:cubicBezTo>
                    <a:pt x="133" y="305"/>
                    <a:pt x="124" y="291"/>
                    <a:pt x="114" y="279"/>
                  </a:cubicBezTo>
                  <a:cubicBezTo>
                    <a:pt x="93" y="250"/>
                    <a:pt x="96" y="209"/>
                    <a:pt x="121" y="184"/>
                  </a:cubicBezTo>
                  <a:cubicBezTo>
                    <a:pt x="184" y="121"/>
                    <a:pt x="184" y="121"/>
                    <a:pt x="184" y="121"/>
                  </a:cubicBezTo>
                  <a:cubicBezTo>
                    <a:pt x="210" y="96"/>
                    <a:pt x="250" y="92"/>
                    <a:pt x="279" y="114"/>
                  </a:cubicBezTo>
                  <a:cubicBezTo>
                    <a:pt x="292" y="123"/>
                    <a:pt x="305" y="133"/>
                    <a:pt x="318" y="143"/>
                  </a:cubicBezTo>
                  <a:cubicBezTo>
                    <a:pt x="343" y="129"/>
                    <a:pt x="370" y="118"/>
                    <a:pt x="397" y="110"/>
                  </a:cubicBezTo>
                  <a:cubicBezTo>
                    <a:pt x="399" y="94"/>
                    <a:pt x="402" y="78"/>
                    <a:pt x="404" y="62"/>
                  </a:cubicBezTo>
                  <a:cubicBezTo>
                    <a:pt x="409" y="27"/>
                    <a:pt x="440" y="0"/>
                    <a:pt x="476" y="0"/>
                  </a:cubicBezTo>
                  <a:cubicBezTo>
                    <a:pt x="565" y="0"/>
                    <a:pt x="565" y="0"/>
                    <a:pt x="565" y="0"/>
                  </a:cubicBezTo>
                  <a:cubicBezTo>
                    <a:pt x="601" y="0"/>
                    <a:pt x="632" y="27"/>
                    <a:pt x="637" y="62"/>
                  </a:cubicBezTo>
                  <a:cubicBezTo>
                    <a:pt x="640" y="78"/>
                    <a:pt x="642" y="94"/>
                    <a:pt x="644" y="110"/>
                  </a:cubicBezTo>
                  <a:cubicBezTo>
                    <a:pt x="672" y="118"/>
                    <a:pt x="698" y="129"/>
                    <a:pt x="723" y="143"/>
                  </a:cubicBezTo>
                  <a:cubicBezTo>
                    <a:pt x="736" y="133"/>
                    <a:pt x="750" y="123"/>
                    <a:pt x="762" y="114"/>
                  </a:cubicBezTo>
                  <a:cubicBezTo>
                    <a:pt x="791" y="92"/>
                    <a:pt x="832" y="96"/>
                    <a:pt x="857" y="121"/>
                  </a:cubicBezTo>
                  <a:cubicBezTo>
                    <a:pt x="920" y="184"/>
                    <a:pt x="920" y="184"/>
                    <a:pt x="920" y="184"/>
                  </a:cubicBezTo>
                  <a:cubicBezTo>
                    <a:pt x="945" y="209"/>
                    <a:pt x="949" y="250"/>
                    <a:pt x="927" y="278"/>
                  </a:cubicBezTo>
                  <a:cubicBezTo>
                    <a:pt x="918" y="291"/>
                    <a:pt x="908" y="305"/>
                    <a:pt x="898" y="318"/>
                  </a:cubicBezTo>
                  <a:cubicBezTo>
                    <a:pt x="912" y="343"/>
                    <a:pt x="923" y="369"/>
                    <a:pt x="931" y="397"/>
                  </a:cubicBezTo>
                  <a:cubicBezTo>
                    <a:pt x="947" y="399"/>
                    <a:pt x="963" y="401"/>
                    <a:pt x="979" y="404"/>
                  </a:cubicBezTo>
                  <a:cubicBezTo>
                    <a:pt x="1014" y="409"/>
                    <a:pt x="1041" y="440"/>
                    <a:pt x="1041" y="476"/>
                  </a:cubicBezTo>
                  <a:cubicBezTo>
                    <a:pt x="1041" y="565"/>
                    <a:pt x="1041" y="565"/>
                    <a:pt x="1041" y="565"/>
                  </a:cubicBezTo>
                  <a:cubicBezTo>
                    <a:pt x="1041" y="601"/>
                    <a:pt x="1014" y="632"/>
                    <a:pt x="979" y="637"/>
                  </a:cubicBezTo>
                  <a:cubicBezTo>
                    <a:pt x="963" y="639"/>
                    <a:pt x="947" y="642"/>
                    <a:pt x="931" y="644"/>
                  </a:cubicBezTo>
                  <a:cubicBezTo>
                    <a:pt x="923" y="671"/>
                    <a:pt x="911" y="698"/>
                    <a:pt x="898" y="723"/>
                  </a:cubicBezTo>
                  <a:cubicBezTo>
                    <a:pt x="908" y="736"/>
                    <a:pt x="918" y="749"/>
                    <a:pt x="927" y="762"/>
                  </a:cubicBezTo>
                  <a:cubicBezTo>
                    <a:pt x="949" y="791"/>
                    <a:pt x="945" y="831"/>
                    <a:pt x="920" y="857"/>
                  </a:cubicBezTo>
                  <a:cubicBezTo>
                    <a:pt x="857" y="920"/>
                    <a:pt x="857" y="920"/>
                    <a:pt x="857" y="920"/>
                  </a:cubicBezTo>
                  <a:cubicBezTo>
                    <a:pt x="832" y="945"/>
                    <a:pt x="791" y="948"/>
                    <a:pt x="762" y="927"/>
                  </a:cubicBezTo>
                  <a:cubicBezTo>
                    <a:pt x="750" y="917"/>
                    <a:pt x="736" y="907"/>
                    <a:pt x="723" y="898"/>
                  </a:cubicBezTo>
                  <a:cubicBezTo>
                    <a:pt x="698" y="911"/>
                    <a:pt x="672" y="922"/>
                    <a:pt x="644" y="930"/>
                  </a:cubicBezTo>
                  <a:cubicBezTo>
                    <a:pt x="642" y="947"/>
                    <a:pt x="640" y="963"/>
                    <a:pt x="637" y="979"/>
                  </a:cubicBezTo>
                  <a:cubicBezTo>
                    <a:pt x="632" y="1014"/>
                    <a:pt x="601" y="1041"/>
                    <a:pt x="565" y="1041"/>
                  </a:cubicBezTo>
                  <a:close/>
                  <a:moveTo>
                    <a:pt x="488" y="954"/>
                  </a:moveTo>
                  <a:cubicBezTo>
                    <a:pt x="553" y="954"/>
                    <a:pt x="553" y="954"/>
                    <a:pt x="553" y="954"/>
                  </a:cubicBezTo>
                  <a:cubicBezTo>
                    <a:pt x="555" y="939"/>
                    <a:pt x="557" y="924"/>
                    <a:pt x="559" y="910"/>
                  </a:cubicBezTo>
                  <a:cubicBezTo>
                    <a:pt x="563" y="881"/>
                    <a:pt x="583" y="857"/>
                    <a:pt x="612" y="849"/>
                  </a:cubicBezTo>
                  <a:cubicBezTo>
                    <a:pt x="639" y="842"/>
                    <a:pt x="665" y="831"/>
                    <a:pt x="689" y="817"/>
                  </a:cubicBezTo>
                  <a:cubicBezTo>
                    <a:pt x="714" y="803"/>
                    <a:pt x="746" y="805"/>
                    <a:pt x="769" y="823"/>
                  </a:cubicBezTo>
                  <a:cubicBezTo>
                    <a:pt x="781" y="832"/>
                    <a:pt x="793" y="841"/>
                    <a:pt x="804" y="849"/>
                  </a:cubicBezTo>
                  <a:cubicBezTo>
                    <a:pt x="850" y="804"/>
                    <a:pt x="850" y="804"/>
                    <a:pt x="850" y="804"/>
                  </a:cubicBezTo>
                  <a:cubicBezTo>
                    <a:pt x="841" y="792"/>
                    <a:pt x="832" y="780"/>
                    <a:pt x="823" y="769"/>
                  </a:cubicBezTo>
                  <a:cubicBezTo>
                    <a:pt x="805" y="745"/>
                    <a:pt x="803" y="714"/>
                    <a:pt x="817" y="688"/>
                  </a:cubicBezTo>
                  <a:cubicBezTo>
                    <a:pt x="831" y="664"/>
                    <a:pt x="842" y="638"/>
                    <a:pt x="850" y="611"/>
                  </a:cubicBezTo>
                  <a:cubicBezTo>
                    <a:pt x="857" y="583"/>
                    <a:pt x="881" y="562"/>
                    <a:pt x="910" y="559"/>
                  </a:cubicBezTo>
                  <a:cubicBezTo>
                    <a:pt x="925" y="557"/>
                    <a:pt x="940" y="555"/>
                    <a:pt x="954" y="553"/>
                  </a:cubicBezTo>
                  <a:cubicBezTo>
                    <a:pt x="954" y="488"/>
                    <a:pt x="954" y="488"/>
                    <a:pt x="954" y="488"/>
                  </a:cubicBezTo>
                  <a:cubicBezTo>
                    <a:pt x="940" y="486"/>
                    <a:pt x="925" y="484"/>
                    <a:pt x="910" y="482"/>
                  </a:cubicBezTo>
                  <a:cubicBezTo>
                    <a:pt x="881" y="478"/>
                    <a:pt x="857" y="458"/>
                    <a:pt x="850" y="429"/>
                  </a:cubicBezTo>
                  <a:cubicBezTo>
                    <a:pt x="842" y="402"/>
                    <a:pt x="831" y="376"/>
                    <a:pt x="817" y="352"/>
                  </a:cubicBezTo>
                  <a:cubicBezTo>
                    <a:pt x="803" y="327"/>
                    <a:pt x="805" y="295"/>
                    <a:pt x="823" y="272"/>
                  </a:cubicBezTo>
                  <a:cubicBezTo>
                    <a:pt x="832" y="260"/>
                    <a:pt x="841" y="248"/>
                    <a:pt x="850" y="237"/>
                  </a:cubicBezTo>
                  <a:cubicBezTo>
                    <a:pt x="804" y="191"/>
                    <a:pt x="804" y="191"/>
                    <a:pt x="804" y="191"/>
                  </a:cubicBezTo>
                  <a:cubicBezTo>
                    <a:pt x="793" y="200"/>
                    <a:pt x="781" y="209"/>
                    <a:pt x="769" y="218"/>
                  </a:cubicBezTo>
                  <a:cubicBezTo>
                    <a:pt x="746" y="236"/>
                    <a:pt x="714" y="238"/>
                    <a:pt x="689" y="224"/>
                  </a:cubicBezTo>
                  <a:cubicBezTo>
                    <a:pt x="665" y="210"/>
                    <a:pt x="639" y="199"/>
                    <a:pt x="612" y="191"/>
                  </a:cubicBezTo>
                  <a:cubicBezTo>
                    <a:pt x="583" y="184"/>
                    <a:pt x="563" y="160"/>
                    <a:pt x="559" y="131"/>
                  </a:cubicBezTo>
                  <a:cubicBezTo>
                    <a:pt x="557" y="116"/>
                    <a:pt x="555" y="101"/>
                    <a:pt x="553" y="87"/>
                  </a:cubicBezTo>
                  <a:cubicBezTo>
                    <a:pt x="488" y="87"/>
                    <a:pt x="488" y="87"/>
                    <a:pt x="488" y="87"/>
                  </a:cubicBezTo>
                  <a:cubicBezTo>
                    <a:pt x="486" y="101"/>
                    <a:pt x="484" y="116"/>
                    <a:pt x="482" y="131"/>
                  </a:cubicBezTo>
                  <a:cubicBezTo>
                    <a:pt x="479" y="160"/>
                    <a:pt x="458" y="184"/>
                    <a:pt x="430" y="191"/>
                  </a:cubicBezTo>
                  <a:cubicBezTo>
                    <a:pt x="403" y="199"/>
                    <a:pt x="377" y="210"/>
                    <a:pt x="353" y="224"/>
                  </a:cubicBezTo>
                  <a:cubicBezTo>
                    <a:pt x="327" y="238"/>
                    <a:pt x="296" y="236"/>
                    <a:pt x="272" y="218"/>
                  </a:cubicBezTo>
                  <a:cubicBezTo>
                    <a:pt x="261" y="209"/>
                    <a:pt x="249" y="200"/>
                    <a:pt x="237" y="191"/>
                  </a:cubicBezTo>
                  <a:cubicBezTo>
                    <a:pt x="192" y="237"/>
                    <a:pt x="192" y="237"/>
                    <a:pt x="192" y="237"/>
                  </a:cubicBezTo>
                  <a:cubicBezTo>
                    <a:pt x="200" y="248"/>
                    <a:pt x="209" y="260"/>
                    <a:pt x="218" y="272"/>
                  </a:cubicBezTo>
                  <a:cubicBezTo>
                    <a:pt x="236" y="295"/>
                    <a:pt x="238" y="327"/>
                    <a:pt x="224" y="352"/>
                  </a:cubicBezTo>
                  <a:cubicBezTo>
                    <a:pt x="210" y="376"/>
                    <a:pt x="199" y="402"/>
                    <a:pt x="192" y="429"/>
                  </a:cubicBezTo>
                  <a:cubicBezTo>
                    <a:pt x="184" y="458"/>
                    <a:pt x="160" y="478"/>
                    <a:pt x="131" y="482"/>
                  </a:cubicBezTo>
                  <a:cubicBezTo>
                    <a:pt x="117" y="484"/>
                    <a:pt x="102" y="486"/>
                    <a:pt x="87" y="488"/>
                  </a:cubicBezTo>
                  <a:cubicBezTo>
                    <a:pt x="87" y="553"/>
                    <a:pt x="87" y="553"/>
                    <a:pt x="87" y="553"/>
                  </a:cubicBezTo>
                  <a:cubicBezTo>
                    <a:pt x="102" y="555"/>
                    <a:pt x="117" y="557"/>
                    <a:pt x="131" y="559"/>
                  </a:cubicBezTo>
                  <a:cubicBezTo>
                    <a:pt x="160" y="562"/>
                    <a:pt x="184" y="583"/>
                    <a:pt x="192" y="611"/>
                  </a:cubicBezTo>
                  <a:cubicBezTo>
                    <a:pt x="199" y="638"/>
                    <a:pt x="210" y="664"/>
                    <a:pt x="224" y="688"/>
                  </a:cubicBezTo>
                  <a:cubicBezTo>
                    <a:pt x="238" y="714"/>
                    <a:pt x="236" y="745"/>
                    <a:pt x="218" y="769"/>
                  </a:cubicBezTo>
                  <a:cubicBezTo>
                    <a:pt x="209" y="780"/>
                    <a:pt x="200" y="792"/>
                    <a:pt x="192" y="804"/>
                  </a:cubicBezTo>
                  <a:cubicBezTo>
                    <a:pt x="237" y="849"/>
                    <a:pt x="237" y="849"/>
                    <a:pt x="237" y="849"/>
                  </a:cubicBezTo>
                  <a:cubicBezTo>
                    <a:pt x="249" y="841"/>
                    <a:pt x="261" y="832"/>
                    <a:pt x="272" y="823"/>
                  </a:cubicBezTo>
                  <a:cubicBezTo>
                    <a:pt x="296" y="805"/>
                    <a:pt x="327" y="803"/>
                    <a:pt x="353" y="817"/>
                  </a:cubicBezTo>
                  <a:cubicBezTo>
                    <a:pt x="377" y="831"/>
                    <a:pt x="403" y="842"/>
                    <a:pt x="430" y="849"/>
                  </a:cubicBezTo>
                  <a:cubicBezTo>
                    <a:pt x="458" y="857"/>
                    <a:pt x="479" y="881"/>
                    <a:pt x="482" y="910"/>
                  </a:cubicBezTo>
                  <a:cubicBezTo>
                    <a:pt x="484" y="924"/>
                    <a:pt x="486" y="939"/>
                    <a:pt x="488" y="9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5AC0F1FE-84AA-1008-0238-EBB5F6C0E5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00875" y="9717088"/>
              <a:ext cx="1179512" cy="1179513"/>
            </a:xfrm>
            <a:custGeom>
              <a:avLst/>
              <a:gdLst>
                <a:gd name="T0" fmla="*/ 186 w 371"/>
                <a:gd name="T1" fmla="*/ 371 h 371"/>
                <a:gd name="T2" fmla="*/ 0 w 371"/>
                <a:gd name="T3" fmla="*/ 185 h 371"/>
                <a:gd name="T4" fmla="*/ 186 w 371"/>
                <a:gd name="T5" fmla="*/ 0 h 371"/>
                <a:gd name="T6" fmla="*/ 371 w 371"/>
                <a:gd name="T7" fmla="*/ 185 h 371"/>
                <a:gd name="T8" fmla="*/ 186 w 371"/>
                <a:gd name="T9" fmla="*/ 371 h 371"/>
                <a:gd name="T10" fmla="*/ 186 w 371"/>
                <a:gd name="T11" fmla="*/ 82 h 371"/>
                <a:gd name="T12" fmla="*/ 83 w 371"/>
                <a:gd name="T13" fmla="*/ 185 h 371"/>
                <a:gd name="T14" fmla="*/ 186 w 371"/>
                <a:gd name="T15" fmla="*/ 288 h 371"/>
                <a:gd name="T16" fmla="*/ 289 w 371"/>
                <a:gd name="T17" fmla="*/ 185 h 371"/>
                <a:gd name="T18" fmla="*/ 186 w 371"/>
                <a:gd name="T19" fmla="*/ 82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1" h="371">
                  <a:moveTo>
                    <a:pt x="186" y="371"/>
                  </a:moveTo>
                  <a:cubicBezTo>
                    <a:pt x="83" y="371"/>
                    <a:pt x="0" y="288"/>
                    <a:pt x="0" y="185"/>
                  </a:cubicBezTo>
                  <a:cubicBezTo>
                    <a:pt x="0" y="83"/>
                    <a:pt x="83" y="0"/>
                    <a:pt x="186" y="0"/>
                  </a:cubicBezTo>
                  <a:cubicBezTo>
                    <a:pt x="288" y="0"/>
                    <a:pt x="371" y="83"/>
                    <a:pt x="371" y="185"/>
                  </a:cubicBezTo>
                  <a:cubicBezTo>
                    <a:pt x="371" y="288"/>
                    <a:pt x="288" y="371"/>
                    <a:pt x="186" y="371"/>
                  </a:cubicBezTo>
                  <a:close/>
                  <a:moveTo>
                    <a:pt x="186" y="82"/>
                  </a:moveTo>
                  <a:cubicBezTo>
                    <a:pt x="129" y="82"/>
                    <a:pt x="83" y="128"/>
                    <a:pt x="83" y="185"/>
                  </a:cubicBezTo>
                  <a:cubicBezTo>
                    <a:pt x="83" y="242"/>
                    <a:pt x="129" y="288"/>
                    <a:pt x="186" y="288"/>
                  </a:cubicBezTo>
                  <a:cubicBezTo>
                    <a:pt x="243" y="288"/>
                    <a:pt x="289" y="242"/>
                    <a:pt x="289" y="185"/>
                  </a:cubicBezTo>
                  <a:cubicBezTo>
                    <a:pt x="289" y="128"/>
                    <a:pt x="243" y="82"/>
                    <a:pt x="186" y="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</p:grpSp>
      <p:grpSp>
        <p:nvGrpSpPr>
          <p:cNvPr id="42" name="Group 1">
            <a:extLst>
              <a:ext uri="{FF2B5EF4-FFF2-40B4-BE49-F238E27FC236}">
                <a16:creationId xmlns:a16="http://schemas.microsoft.com/office/drawing/2014/main" id="{7E563497-63DC-ADD0-E0A5-821984AAC928}"/>
              </a:ext>
            </a:extLst>
          </p:cNvPr>
          <p:cNvGrpSpPr/>
          <p:nvPr/>
        </p:nvGrpSpPr>
        <p:grpSpPr>
          <a:xfrm>
            <a:off x="8600102" y="3375199"/>
            <a:ext cx="1572508" cy="2713750"/>
            <a:chOff x="1867362" y="3375199"/>
            <a:chExt cx="1572508" cy="2713750"/>
          </a:xfrm>
        </p:grpSpPr>
        <p:sp>
          <p:nvSpPr>
            <p:cNvPr id="43" name="TextBox 29">
              <a:extLst>
                <a:ext uri="{FF2B5EF4-FFF2-40B4-BE49-F238E27FC236}">
                  <a16:creationId xmlns:a16="http://schemas.microsoft.com/office/drawing/2014/main" id="{861682C4-0E94-D1C3-25C7-7F95F49DEF9D}"/>
                </a:ext>
              </a:extLst>
            </p:cNvPr>
            <p:cNvSpPr txBox="1"/>
            <p:nvPr/>
          </p:nvSpPr>
          <p:spPr>
            <a:xfrm>
              <a:off x="1867362" y="5150230"/>
              <a:ext cx="1572508" cy="93871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5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</a:rPr>
                <a:t>05</a:t>
              </a:r>
              <a:endParaRPr lang="en-GB" sz="5500" b="1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endParaRPr>
            </a:p>
          </p:txBody>
        </p:sp>
        <p:grpSp>
          <p:nvGrpSpPr>
            <p:cNvPr id="44" name="Group 77">
              <a:extLst>
                <a:ext uri="{FF2B5EF4-FFF2-40B4-BE49-F238E27FC236}">
                  <a16:creationId xmlns:a16="http://schemas.microsoft.com/office/drawing/2014/main" id="{F85AA0F0-BABC-CD43-F653-34E953846AFA}"/>
                </a:ext>
              </a:extLst>
            </p:cNvPr>
            <p:cNvGrpSpPr/>
            <p:nvPr/>
          </p:nvGrpSpPr>
          <p:grpSpPr>
            <a:xfrm>
              <a:off x="2249157" y="3375199"/>
              <a:ext cx="876403" cy="625782"/>
              <a:chOff x="5418138" y="5199354"/>
              <a:chExt cx="568325" cy="637656"/>
            </a:xfrm>
          </p:grpSpPr>
          <p:sp>
            <p:nvSpPr>
              <p:cNvPr id="46" name="Freeform 5">
                <a:extLst>
                  <a:ext uri="{FF2B5EF4-FFF2-40B4-BE49-F238E27FC236}">
                    <a16:creationId xmlns:a16="http://schemas.microsoft.com/office/drawing/2014/main" id="{2736F3D7-DCFE-0AB9-AEF8-C137A7068B5C}"/>
                  </a:ext>
                </a:extLst>
              </p:cNvPr>
              <p:cNvSpPr/>
              <p:nvPr/>
            </p:nvSpPr>
            <p:spPr bwMode="auto">
              <a:xfrm>
                <a:off x="5795963" y="5361295"/>
                <a:ext cx="132564" cy="466412"/>
              </a:xfrm>
              <a:custGeom>
                <a:avLst/>
                <a:gdLst>
                  <a:gd name="T0" fmla="*/ 40 w 40"/>
                  <a:gd name="T1" fmla="*/ 0 h 107"/>
                  <a:gd name="T2" fmla="*/ 40 w 40"/>
                  <a:gd name="T3" fmla="*/ 107 h 107"/>
                  <a:gd name="T4" fmla="*/ 0 w 40"/>
                  <a:gd name="T5" fmla="*/ 107 h 107"/>
                  <a:gd name="T6" fmla="*/ 0 w 40"/>
                  <a:gd name="T7" fmla="*/ 103 h 107"/>
                  <a:gd name="T8" fmla="*/ 0 w 40"/>
                  <a:gd name="T9" fmla="*/ 41 h 107"/>
                  <a:gd name="T10" fmla="*/ 3 w 40"/>
                  <a:gd name="T11" fmla="*/ 35 h 107"/>
                  <a:gd name="T12" fmla="*/ 40 w 40"/>
                  <a:gd name="T13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107">
                    <a:moveTo>
                      <a:pt x="40" y="0"/>
                    </a:moveTo>
                    <a:cubicBezTo>
                      <a:pt x="40" y="107"/>
                      <a:pt x="40" y="107"/>
                      <a:pt x="40" y="107"/>
                    </a:cubicBezTo>
                    <a:cubicBezTo>
                      <a:pt x="40" y="107"/>
                      <a:pt x="14" y="107"/>
                      <a:pt x="0" y="107"/>
                    </a:cubicBezTo>
                    <a:cubicBezTo>
                      <a:pt x="0" y="106"/>
                      <a:pt x="0" y="104"/>
                      <a:pt x="0" y="103"/>
                    </a:cubicBezTo>
                    <a:cubicBezTo>
                      <a:pt x="0" y="82"/>
                      <a:pt x="0" y="62"/>
                      <a:pt x="0" y="41"/>
                    </a:cubicBezTo>
                    <a:cubicBezTo>
                      <a:pt x="0" y="39"/>
                      <a:pt x="1" y="36"/>
                      <a:pt x="3" y="35"/>
                    </a:cubicBezTo>
                    <a:cubicBezTo>
                      <a:pt x="14" y="24"/>
                      <a:pt x="40" y="0"/>
                      <a:pt x="4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47" name="Freeform 6">
                <a:extLst>
                  <a:ext uri="{FF2B5EF4-FFF2-40B4-BE49-F238E27FC236}">
                    <a16:creationId xmlns:a16="http://schemas.microsoft.com/office/drawing/2014/main" id="{66B408B3-F883-341C-BE37-AEEB44B7FCF5}"/>
                  </a:ext>
                </a:extLst>
              </p:cNvPr>
              <p:cNvSpPr/>
              <p:nvPr/>
            </p:nvSpPr>
            <p:spPr bwMode="auto">
              <a:xfrm>
                <a:off x="5418138" y="5199354"/>
                <a:ext cx="568325" cy="323849"/>
              </a:xfrm>
              <a:custGeom>
                <a:avLst/>
                <a:gdLst>
                  <a:gd name="T0" fmla="*/ 81 w 176"/>
                  <a:gd name="T1" fmla="*/ 80 h 100"/>
                  <a:gd name="T2" fmla="*/ 143 w 176"/>
                  <a:gd name="T3" fmla="*/ 22 h 100"/>
                  <a:gd name="T4" fmla="*/ 139 w 176"/>
                  <a:gd name="T5" fmla="*/ 17 h 100"/>
                  <a:gd name="T6" fmla="*/ 141 w 176"/>
                  <a:gd name="T7" fmla="*/ 8 h 100"/>
                  <a:gd name="T8" fmla="*/ 168 w 176"/>
                  <a:gd name="T9" fmla="*/ 1 h 100"/>
                  <a:gd name="T10" fmla="*/ 175 w 176"/>
                  <a:gd name="T11" fmla="*/ 9 h 100"/>
                  <a:gd name="T12" fmla="*/ 168 w 176"/>
                  <a:gd name="T13" fmla="*/ 34 h 100"/>
                  <a:gd name="T14" fmla="*/ 158 w 176"/>
                  <a:gd name="T15" fmla="*/ 37 h 100"/>
                  <a:gd name="T16" fmla="*/ 154 w 176"/>
                  <a:gd name="T17" fmla="*/ 31 h 100"/>
                  <a:gd name="T18" fmla="*/ 134 w 176"/>
                  <a:gd name="T19" fmla="*/ 49 h 100"/>
                  <a:gd name="T20" fmla="*/ 84 w 176"/>
                  <a:gd name="T21" fmla="*/ 96 h 100"/>
                  <a:gd name="T22" fmla="*/ 77 w 176"/>
                  <a:gd name="T23" fmla="*/ 96 h 100"/>
                  <a:gd name="T24" fmla="*/ 51 w 176"/>
                  <a:gd name="T25" fmla="*/ 70 h 100"/>
                  <a:gd name="T26" fmla="*/ 44 w 176"/>
                  <a:gd name="T27" fmla="*/ 69 h 100"/>
                  <a:gd name="T28" fmla="*/ 10 w 176"/>
                  <a:gd name="T29" fmla="*/ 100 h 100"/>
                  <a:gd name="T30" fmla="*/ 9 w 176"/>
                  <a:gd name="T31" fmla="*/ 100 h 100"/>
                  <a:gd name="T32" fmla="*/ 10 w 176"/>
                  <a:gd name="T33" fmla="*/ 82 h 100"/>
                  <a:gd name="T34" fmla="*/ 45 w 176"/>
                  <a:gd name="T35" fmla="*/ 50 h 100"/>
                  <a:gd name="T36" fmla="*/ 51 w 176"/>
                  <a:gd name="T37" fmla="*/ 50 h 100"/>
                  <a:gd name="T38" fmla="*/ 79 w 176"/>
                  <a:gd name="T39" fmla="*/ 78 h 100"/>
                  <a:gd name="T40" fmla="*/ 81 w 176"/>
                  <a:gd name="T41" fmla="*/ 8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76" h="100">
                    <a:moveTo>
                      <a:pt x="81" y="80"/>
                    </a:moveTo>
                    <a:cubicBezTo>
                      <a:pt x="102" y="60"/>
                      <a:pt x="122" y="41"/>
                      <a:pt x="143" y="22"/>
                    </a:cubicBezTo>
                    <a:cubicBezTo>
                      <a:pt x="141" y="20"/>
                      <a:pt x="140" y="19"/>
                      <a:pt x="139" y="17"/>
                    </a:cubicBezTo>
                    <a:cubicBezTo>
                      <a:pt x="135" y="14"/>
                      <a:pt x="136" y="10"/>
                      <a:pt x="141" y="8"/>
                    </a:cubicBezTo>
                    <a:cubicBezTo>
                      <a:pt x="150" y="6"/>
                      <a:pt x="159" y="3"/>
                      <a:pt x="168" y="1"/>
                    </a:cubicBezTo>
                    <a:cubicBezTo>
                      <a:pt x="173" y="0"/>
                      <a:pt x="176" y="3"/>
                      <a:pt x="175" y="9"/>
                    </a:cubicBezTo>
                    <a:cubicBezTo>
                      <a:pt x="173" y="17"/>
                      <a:pt x="170" y="26"/>
                      <a:pt x="168" y="34"/>
                    </a:cubicBezTo>
                    <a:cubicBezTo>
                      <a:pt x="166" y="40"/>
                      <a:pt x="163" y="41"/>
                      <a:pt x="158" y="37"/>
                    </a:cubicBezTo>
                    <a:cubicBezTo>
                      <a:pt x="157" y="35"/>
                      <a:pt x="155" y="33"/>
                      <a:pt x="154" y="31"/>
                    </a:cubicBezTo>
                    <a:cubicBezTo>
                      <a:pt x="147" y="38"/>
                      <a:pt x="140" y="44"/>
                      <a:pt x="134" y="49"/>
                    </a:cubicBezTo>
                    <a:cubicBezTo>
                      <a:pt x="117" y="65"/>
                      <a:pt x="100" y="80"/>
                      <a:pt x="84" y="96"/>
                    </a:cubicBezTo>
                    <a:cubicBezTo>
                      <a:pt x="81" y="99"/>
                      <a:pt x="79" y="98"/>
                      <a:pt x="77" y="96"/>
                    </a:cubicBezTo>
                    <a:cubicBezTo>
                      <a:pt x="68" y="87"/>
                      <a:pt x="59" y="78"/>
                      <a:pt x="51" y="70"/>
                    </a:cubicBezTo>
                    <a:cubicBezTo>
                      <a:pt x="48" y="67"/>
                      <a:pt x="47" y="67"/>
                      <a:pt x="44" y="69"/>
                    </a:cubicBezTo>
                    <a:cubicBezTo>
                      <a:pt x="33" y="80"/>
                      <a:pt x="21" y="90"/>
                      <a:pt x="10" y="100"/>
                    </a:cubicBezTo>
                    <a:cubicBezTo>
                      <a:pt x="9" y="100"/>
                      <a:pt x="9" y="100"/>
                      <a:pt x="9" y="100"/>
                    </a:cubicBezTo>
                    <a:cubicBezTo>
                      <a:pt x="0" y="90"/>
                      <a:pt x="0" y="90"/>
                      <a:pt x="10" y="82"/>
                    </a:cubicBezTo>
                    <a:cubicBezTo>
                      <a:pt x="21" y="71"/>
                      <a:pt x="33" y="61"/>
                      <a:pt x="45" y="50"/>
                    </a:cubicBezTo>
                    <a:cubicBezTo>
                      <a:pt x="47" y="48"/>
                      <a:pt x="49" y="48"/>
                      <a:pt x="51" y="50"/>
                    </a:cubicBezTo>
                    <a:cubicBezTo>
                      <a:pt x="60" y="60"/>
                      <a:pt x="70" y="69"/>
                      <a:pt x="79" y="78"/>
                    </a:cubicBezTo>
                    <a:cubicBezTo>
                      <a:pt x="80" y="79"/>
                      <a:pt x="80" y="79"/>
                      <a:pt x="81" y="8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48" name="Freeform 7">
                <a:extLst>
                  <a:ext uri="{FF2B5EF4-FFF2-40B4-BE49-F238E27FC236}">
                    <a16:creationId xmlns:a16="http://schemas.microsoft.com/office/drawing/2014/main" id="{BC1829D5-20FE-0443-AAF1-5882B58E3E95}"/>
                  </a:ext>
                </a:extLst>
              </p:cNvPr>
              <p:cNvSpPr/>
              <p:nvPr/>
            </p:nvSpPr>
            <p:spPr bwMode="auto">
              <a:xfrm>
                <a:off x="5449887" y="5486710"/>
                <a:ext cx="152415" cy="350300"/>
              </a:xfrm>
              <a:custGeom>
                <a:avLst/>
                <a:gdLst>
                  <a:gd name="T0" fmla="*/ 37 w 40"/>
                  <a:gd name="T1" fmla="*/ 0 h 68"/>
                  <a:gd name="T2" fmla="*/ 40 w 40"/>
                  <a:gd name="T3" fmla="*/ 2 h 68"/>
                  <a:gd name="T4" fmla="*/ 40 w 40"/>
                  <a:gd name="T5" fmla="*/ 67 h 68"/>
                  <a:gd name="T6" fmla="*/ 40 w 40"/>
                  <a:gd name="T7" fmla="*/ 68 h 68"/>
                  <a:gd name="T8" fmla="*/ 0 w 40"/>
                  <a:gd name="T9" fmla="*/ 68 h 68"/>
                  <a:gd name="T10" fmla="*/ 0 w 40"/>
                  <a:gd name="T11" fmla="*/ 34 h 68"/>
                  <a:gd name="T12" fmla="*/ 1 w 40"/>
                  <a:gd name="T13" fmla="*/ 32 h 68"/>
                  <a:gd name="T14" fmla="*/ 37 w 40"/>
                  <a:gd name="T15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8">
                    <a:moveTo>
                      <a:pt x="37" y="0"/>
                    </a:moveTo>
                    <a:cubicBezTo>
                      <a:pt x="40" y="2"/>
                      <a:pt x="40" y="2"/>
                      <a:pt x="40" y="2"/>
                    </a:cubicBezTo>
                    <a:cubicBezTo>
                      <a:pt x="40" y="24"/>
                      <a:pt x="40" y="46"/>
                      <a:pt x="40" y="67"/>
                    </a:cubicBezTo>
                    <a:cubicBezTo>
                      <a:pt x="40" y="67"/>
                      <a:pt x="40" y="68"/>
                      <a:pt x="40" y="68"/>
                    </a:cubicBezTo>
                    <a:cubicBezTo>
                      <a:pt x="27" y="68"/>
                      <a:pt x="14" y="68"/>
                      <a:pt x="0" y="68"/>
                    </a:cubicBezTo>
                    <a:cubicBezTo>
                      <a:pt x="0" y="57"/>
                      <a:pt x="0" y="45"/>
                      <a:pt x="0" y="34"/>
                    </a:cubicBezTo>
                    <a:cubicBezTo>
                      <a:pt x="0" y="33"/>
                      <a:pt x="1" y="32"/>
                      <a:pt x="1" y="32"/>
                    </a:cubicBezTo>
                    <a:cubicBezTo>
                      <a:pt x="13" y="21"/>
                      <a:pt x="37" y="0"/>
                      <a:pt x="3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49" name="Freeform 8">
                <a:extLst>
                  <a:ext uri="{FF2B5EF4-FFF2-40B4-BE49-F238E27FC236}">
                    <a16:creationId xmlns:a16="http://schemas.microsoft.com/office/drawing/2014/main" id="{B9558AC7-1AC9-383E-577A-9FF700FC6A17}"/>
                  </a:ext>
                </a:extLst>
              </p:cNvPr>
              <p:cNvSpPr/>
              <p:nvPr/>
            </p:nvSpPr>
            <p:spPr bwMode="auto">
              <a:xfrm>
                <a:off x="5621337" y="5526374"/>
                <a:ext cx="142167" cy="301315"/>
              </a:xfrm>
              <a:custGeom>
                <a:avLst/>
                <a:gdLst>
                  <a:gd name="T0" fmla="*/ 40 w 40"/>
                  <a:gd name="T1" fmla="*/ 0 h 56"/>
                  <a:gd name="T2" fmla="*/ 40 w 40"/>
                  <a:gd name="T3" fmla="*/ 56 h 56"/>
                  <a:gd name="T4" fmla="*/ 0 w 40"/>
                  <a:gd name="T5" fmla="*/ 56 h 56"/>
                  <a:gd name="T6" fmla="*/ 0 w 40"/>
                  <a:gd name="T7" fmla="*/ 2 h 56"/>
                  <a:gd name="T8" fmla="*/ 14 w 40"/>
                  <a:gd name="T9" fmla="*/ 17 h 56"/>
                  <a:gd name="T10" fmla="*/ 21 w 40"/>
                  <a:gd name="T11" fmla="*/ 17 h 56"/>
                  <a:gd name="T12" fmla="*/ 40 w 40"/>
                  <a:gd name="T1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56">
                    <a:moveTo>
                      <a:pt x="40" y="0"/>
                    </a:moveTo>
                    <a:cubicBezTo>
                      <a:pt x="40" y="19"/>
                      <a:pt x="40" y="37"/>
                      <a:pt x="40" y="56"/>
                    </a:cubicBezTo>
                    <a:cubicBezTo>
                      <a:pt x="27" y="56"/>
                      <a:pt x="14" y="56"/>
                      <a:pt x="0" y="56"/>
                    </a:cubicBezTo>
                    <a:cubicBezTo>
                      <a:pt x="0" y="39"/>
                      <a:pt x="0" y="2"/>
                      <a:pt x="0" y="2"/>
                    </a:cubicBezTo>
                    <a:cubicBezTo>
                      <a:pt x="0" y="2"/>
                      <a:pt x="10" y="12"/>
                      <a:pt x="14" y="17"/>
                    </a:cubicBezTo>
                    <a:cubicBezTo>
                      <a:pt x="16" y="19"/>
                      <a:pt x="18" y="20"/>
                      <a:pt x="21" y="17"/>
                    </a:cubicBezTo>
                    <a:cubicBezTo>
                      <a:pt x="27" y="11"/>
                      <a:pt x="33" y="6"/>
                      <a:pt x="4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45" name="Rectángulo 44">
              <a:extLst>
                <a:ext uri="{FF2B5EF4-FFF2-40B4-BE49-F238E27FC236}">
                  <a16:creationId xmlns:a16="http://schemas.microsoft.com/office/drawing/2014/main" id="{46B51130-ECEB-96E2-D3D5-4B6F9357D8B4}"/>
                </a:ext>
              </a:extLst>
            </p:cNvPr>
            <p:cNvSpPr/>
            <p:nvPr/>
          </p:nvSpPr>
          <p:spPr>
            <a:xfrm>
              <a:off x="1909808" y="4357400"/>
              <a:ext cx="1478744" cy="4320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  <a:defRPr/>
              </a:pPr>
              <a:r>
                <a:rPr lang="es-CO" sz="1400" dirty="0">
                  <a:solidFill>
                    <a:schemeClr val="bg1"/>
                  </a:solidFill>
                  <a:latin typeface="Trebuchet MS" panose="020B0603020202020204"/>
                </a:rPr>
                <a:t>Sostenibilidad Financiera</a:t>
              </a:r>
            </a:p>
          </p:txBody>
        </p:sp>
      </p:grpSp>
      <p:grpSp>
        <p:nvGrpSpPr>
          <p:cNvPr id="50" name="Group 2">
            <a:extLst>
              <a:ext uri="{FF2B5EF4-FFF2-40B4-BE49-F238E27FC236}">
                <a16:creationId xmlns:a16="http://schemas.microsoft.com/office/drawing/2014/main" id="{0B4D7053-CC19-41D9-9D44-F36336771C41}"/>
              </a:ext>
            </a:extLst>
          </p:cNvPr>
          <p:cNvGrpSpPr/>
          <p:nvPr/>
        </p:nvGrpSpPr>
        <p:grpSpPr>
          <a:xfrm>
            <a:off x="3539993" y="3235462"/>
            <a:ext cx="1667525" cy="2889716"/>
            <a:chOff x="8571281" y="3214585"/>
            <a:chExt cx="1667525" cy="2889716"/>
          </a:xfrm>
        </p:grpSpPr>
        <p:sp>
          <p:nvSpPr>
            <p:cNvPr id="51" name="TextBox 34">
              <a:extLst>
                <a:ext uri="{FF2B5EF4-FFF2-40B4-BE49-F238E27FC236}">
                  <a16:creationId xmlns:a16="http://schemas.microsoft.com/office/drawing/2014/main" id="{43643FEB-53CD-2551-74FC-C1AFC4087F89}"/>
                </a:ext>
              </a:extLst>
            </p:cNvPr>
            <p:cNvSpPr txBox="1"/>
            <p:nvPr/>
          </p:nvSpPr>
          <p:spPr>
            <a:xfrm>
              <a:off x="8571281" y="5137916"/>
              <a:ext cx="1572508" cy="96638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500" b="1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</a:rPr>
                <a:t>02</a:t>
              </a:r>
              <a:endParaRPr lang="es-MX" sz="5500" b="1" dirty="0">
                <a:solidFill>
                  <a:srgbClr val="FFFFFF"/>
                </a:solidFill>
                <a:latin typeface="Open Sans"/>
                <a:ea typeface="Open Sans"/>
                <a:cs typeface="Open Sans"/>
              </a:endParaRPr>
            </a:p>
          </p:txBody>
        </p:sp>
        <p:grpSp>
          <p:nvGrpSpPr>
            <p:cNvPr id="52" name="Group 57">
              <a:extLst>
                <a:ext uri="{FF2B5EF4-FFF2-40B4-BE49-F238E27FC236}">
                  <a16:creationId xmlns:a16="http://schemas.microsoft.com/office/drawing/2014/main" id="{8F4204D6-7E6C-9992-8884-243DD9B4EB03}"/>
                </a:ext>
              </a:extLst>
            </p:cNvPr>
            <p:cNvGrpSpPr/>
            <p:nvPr/>
          </p:nvGrpSpPr>
          <p:grpSpPr>
            <a:xfrm>
              <a:off x="8851194" y="3214585"/>
              <a:ext cx="1013221" cy="822165"/>
              <a:chOff x="5995988" y="2712903"/>
              <a:chExt cx="2457450" cy="2587625"/>
            </a:xfrm>
          </p:grpSpPr>
          <p:sp>
            <p:nvSpPr>
              <p:cNvPr id="54" name="Freeform 6">
                <a:extLst>
                  <a:ext uri="{FF2B5EF4-FFF2-40B4-BE49-F238E27FC236}">
                    <a16:creationId xmlns:a16="http://schemas.microsoft.com/office/drawing/2014/main" id="{25FD57AF-C3A8-4875-41CC-621BD3478805}"/>
                  </a:ext>
                </a:extLst>
              </p:cNvPr>
              <p:cNvSpPr/>
              <p:nvPr/>
            </p:nvSpPr>
            <p:spPr bwMode="auto">
              <a:xfrm>
                <a:off x="5995988" y="2712903"/>
                <a:ext cx="2457450" cy="2587625"/>
              </a:xfrm>
              <a:custGeom>
                <a:avLst/>
                <a:gdLst>
                  <a:gd name="T0" fmla="*/ 707 w 771"/>
                  <a:gd name="T1" fmla="*/ 219 h 812"/>
                  <a:gd name="T2" fmla="*/ 760 w 771"/>
                  <a:gd name="T3" fmla="*/ 369 h 812"/>
                  <a:gd name="T4" fmla="*/ 685 w 771"/>
                  <a:gd name="T5" fmla="*/ 634 h 812"/>
                  <a:gd name="T6" fmla="*/ 197 w 771"/>
                  <a:gd name="T7" fmla="*/ 707 h 812"/>
                  <a:gd name="T8" fmla="*/ 97 w 771"/>
                  <a:gd name="T9" fmla="*/ 220 h 812"/>
                  <a:gd name="T10" fmla="*/ 594 w 771"/>
                  <a:gd name="T11" fmla="*/ 106 h 812"/>
                  <a:gd name="T12" fmla="*/ 552 w 771"/>
                  <a:gd name="T13" fmla="*/ 147 h 812"/>
                  <a:gd name="T14" fmla="*/ 509 w 771"/>
                  <a:gd name="T15" fmla="*/ 128 h 812"/>
                  <a:gd name="T16" fmla="*/ 454 w 771"/>
                  <a:gd name="T17" fmla="*/ 113 h 812"/>
                  <a:gd name="T18" fmla="*/ 372 w 771"/>
                  <a:gd name="T19" fmla="*/ 110 h 812"/>
                  <a:gd name="T20" fmla="*/ 241 w 771"/>
                  <a:gd name="T21" fmla="*/ 155 h 812"/>
                  <a:gd name="T22" fmla="*/ 147 w 771"/>
                  <a:gd name="T23" fmla="*/ 249 h 812"/>
                  <a:gd name="T24" fmla="*/ 115 w 771"/>
                  <a:gd name="T25" fmla="*/ 317 h 812"/>
                  <a:gd name="T26" fmla="*/ 103 w 771"/>
                  <a:gd name="T27" fmla="*/ 366 h 812"/>
                  <a:gd name="T28" fmla="*/ 102 w 771"/>
                  <a:gd name="T29" fmla="*/ 450 h 812"/>
                  <a:gd name="T30" fmla="*/ 124 w 771"/>
                  <a:gd name="T31" fmla="*/ 528 h 812"/>
                  <a:gd name="T32" fmla="*/ 209 w 771"/>
                  <a:gd name="T33" fmla="*/ 643 h 812"/>
                  <a:gd name="T34" fmla="*/ 295 w 771"/>
                  <a:gd name="T35" fmla="*/ 694 h 812"/>
                  <a:gd name="T36" fmla="*/ 357 w 771"/>
                  <a:gd name="T37" fmla="*/ 710 h 812"/>
                  <a:gd name="T38" fmla="*/ 439 w 771"/>
                  <a:gd name="T39" fmla="*/ 711 h 812"/>
                  <a:gd name="T40" fmla="*/ 512 w 771"/>
                  <a:gd name="T41" fmla="*/ 693 h 812"/>
                  <a:gd name="T42" fmla="*/ 585 w 771"/>
                  <a:gd name="T43" fmla="*/ 652 h 812"/>
                  <a:gd name="T44" fmla="*/ 644 w 771"/>
                  <a:gd name="T45" fmla="*/ 592 h 812"/>
                  <a:gd name="T46" fmla="*/ 677 w 771"/>
                  <a:gd name="T47" fmla="*/ 536 h 812"/>
                  <a:gd name="T48" fmla="*/ 696 w 771"/>
                  <a:gd name="T49" fmla="*/ 482 h 812"/>
                  <a:gd name="T50" fmla="*/ 704 w 771"/>
                  <a:gd name="T51" fmla="*/ 432 h 812"/>
                  <a:gd name="T52" fmla="*/ 702 w 771"/>
                  <a:gd name="T53" fmla="*/ 374 h 812"/>
                  <a:gd name="T54" fmla="*/ 695 w 771"/>
                  <a:gd name="T55" fmla="*/ 334 h 812"/>
                  <a:gd name="T56" fmla="*/ 666 w 771"/>
                  <a:gd name="T57" fmla="*/ 264 h 812"/>
                  <a:gd name="T58" fmla="*/ 667 w 771"/>
                  <a:gd name="T59" fmla="*/ 258 h 812"/>
                  <a:gd name="T60" fmla="*/ 703 w 771"/>
                  <a:gd name="T61" fmla="*/ 222 h 812"/>
                  <a:gd name="T62" fmla="*/ 707 w 771"/>
                  <a:gd name="T63" fmla="*/ 219 h 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71" h="812">
                    <a:moveTo>
                      <a:pt x="707" y="219"/>
                    </a:moveTo>
                    <a:cubicBezTo>
                      <a:pt x="736" y="265"/>
                      <a:pt x="754" y="315"/>
                      <a:pt x="760" y="369"/>
                    </a:cubicBezTo>
                    <a:cubicBezTo>
                      <a:pt x="771" y="467"/>
                      <a:pt x="746" y="557"/>
                      <a:pt x="685" y="634"/>
                    </a:cubicBezTo>
                    <a:cubicBezTo>
                      <a:pt x="561" y="789"/>
                      <a:pt x="347" y="812"/>
                      <a:pt x="197" y="707"/>
                    </a:cubicBezTo>
                    <a:cubicBezTo>
                      <a:pt x="31" y="591"/>
                      <a:pt x="0" y="374"/>
                      <a:pt x="97" y="220"/>
                    </a:cubicBezTo>
                    <a:cubicBezTo>
                      <a:pt x="203" y="52"/>
                      <a:pt x="424" y="0"/>
                      <a:pt x="594" y="106"/>
                    </a:cubicBezTo>
                    <a:cubicBezTo>
                      <a:pt x="580" y="120"/>
                      <a:pt x="566" y="134"/>
                      <a:pt x="552" y="147"/>
                    </a:cubicBezTo>
                    <a:cubicBezTo>
                      <a:pt x="538" y="141"/>
                      <a:pt x="523" y="134"/>
                      <a:pt x="509" y="128"/>
                    </a:cubicBezTo>
                    <a:cubicBezTo>
                      <a:pt x="491" y="121"/>
                      <a:pt x="473" y="116"/>
                      <a:pt x="454" y="113"/>
                    </a:cubicBezTo>
                    <a:cubicBezTo>
                      <a:pt x="427" y="108"/>
                      <a:pt x="399" y="107"/>
                      <a:pt x="372" y="110"/>
                    </a:cubicBezTo>
                    <a:cubicBezTo>
                      <a:pt x="325" y="115"/>
                      <a:pt x="281" y="130"/>
                      <a:pt x="241" y="155"/>
                    </a:cubicBezTo>
                    <a:cubicBezTo>
                      <a:pt x="203" y="179"/>
                      <a:pt x="171" y="211"/>
                      <a:pt x="147" y="249"/>
                    </a:cubicBezTo>
                    <a:cubicBezTo>
                      <a:pt x="134" y="270"/>
                      <a:pt x="123" y="293"/>
                      <a:pt x="115" y="317"/>
                    </a:cubicBezTo>
                    <a:cubicBezTo>
                      <a:pt x="110" y="333"/>
                      <a:pt x="106" y="350"/>
                      <a:pt x="103" y="366"/>
                    </a:cubicBezTo>
                    <a:cubicBezTo>
                      <a:pt x="99" y="394"/>
                      <a:pt x="99" y="422"/>
                      <a:pt x="102" y="450"/>
                    </a:cubicBezTo>
                    <a:cubicBezTo>
                      <a:pt x="105" y="477"/>
                      <a:pt x="113" y="503"/>
                      <a:pt x="124" y="528"/>
                    </a:cubicBezTo>
                    <a:cubicBezTo>
                      <a:pt x="143" y="574"/>
                      <a:pt x="171" y="612"/>
                      <a:pt x="209" y="643"/>
                    </a:cubicBezTo>
                    <a:cubicBezTo>
                      <a:pt x="235" y="665"/>
                      <a:pt x="263" y="682"/>
                      <a:pt x="295" y="694"/>
                    </a:cubicBezTo>
                    <a:cubicBezTo>
                      <a:pt x="315" y="701"/>
                      <a:pt x="336" y="707"/>
                      <a:pt x="357" y="710"/>
                    </a:cubicBezTo>
                    <a:cubicBezTo>
                      <a:pt x="384" y="714"/>
                      <a:pt x="412" y="715"/>
                      <a:pt x="439" y="711"/>
                    </a:cubicBezTo>
                    <a:cubicBezTo>
                      <a:pt x="464" y="708"/>
                      <a:pt x="488" y="702"/>
                      <a:pt x="512" y="693"/>
                    </a:cubicBezTo>
                    <a:cubicBezTo>
                      <a:pt x="538" y="683"/>
                      <a:pt x="563" y="669"/>
                      <a:pt x="585" y="652"/>
                    </a:cubicBezTo>
                    <a:cubicBezTo>
                      <a:pt x="607" y="635"/>
                      <a:pt x="627" y="615"/>
                      <a:pt x="644" y="592"/>
                    </a:cubicBezTo>
                    <a:cubicBezTo>
                      <a:pt x="657" y="575"/>
                      <a:pt x="668" y="556"/>
                      <a:pt x="677" y="536"/>
                    </a:cubicBezTo>
                    <a:cubicBezTo>
                      <a:pt x="686" y="519"/>
                      <a:pt x="692" y="501"/>
                      <a:pt x="696" y="482"/>
                    </a:cubicBezTo>
                    <a:cubicBezTo>
                      <a:pt x="700" y="465"/>
                      <a:pt x="703" y="449"/>
                      <a:pt x="704" y="432"/>
                    </a:cubicBezTo>
                    <a:cubicBezTo>
                      <a:pt x="704" y="413"/>
                      <a:pt x="704" y="393"/>
                      <a:pt x="702" y="374"/>
                    </a:cubicBezTo>
                    <a:cubicBezTo>
                      <a:pt x="701" y="361"/>
                      <a:pt x="698" y="347"/>
                      <a:pt x="695" y="334"/>
                    </a:cubicBezTo>
                    <a:cubicBezTo>
                      <a:pt x="689" y="310"/>
                      <a:pt x="679" y="286"/>
                      <a:pt x="666" y="264"/>
                    </a:cubicBezTo>
                    <a:cubicBezTo>
                      <a:pt x="665" y="262"/>
                      <a:pt x="665" y="260"/>
                      <a:pt x="667" y="258"/>
                    </a:cubicBezTo>
                    <a:cubicBezTo>
                      <a:pt x="680" y="246"/>
                      <a:pt x="691" y="234"/>
                      <a:pt x="703" y="222"/>
                    </a:cubicBezTo>
                    <a:cubicBezTo>
                      <a:pt x="704" y="221"/>
                      <a:pt x="705" y="220"/>
                      <a:pt x="707" y="2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55" name="Freeform 7">
                <a:extLst>
                  <a:ext uri="{FF2B5EF4-FFF2-40B4-BE49-F238E27FC236}">
                    <a16:creationId xmlns:a16="http://schemas.microsoft.com/office/drawing/2014/main" id="{F973D4F9-DBB8-630B-B67E-DADB6F638646}"/>
                  </a:ext>
                </a:extLst>
              </p:cNvPr>
              <p:cNvSpPr/>
              <p:nvPr/>
            </p:nvSpPr>
            <p:spPr bwMode="auto">
              <a:xfrm>
                <a:off x="6515101" y="3270116"/>
                <a:ext cx="1450975" cy="1435100"/>
              </a:xfrm>
              <a:custGeom>
                <a:avLst/>
                <a:gdLst>
                  <a:gd name="T0" fmla="*/ 350 w 455"/>
                  <a:gd name="T1" fmla="*/ 54 h 450"/>
                  <a:gd name="T2" fmla="*/ 311 w 455"/>
                  <a:gd name="T3" fmla="*/ 93 h 450"/>
                  <a:gd name="T4" fmla="*/ 305 w 455"/>
                  <a:gd name="T5" fmla="*/ 94 h 450"/>
                  <a:gd name="T6" fmla="*/ 262 w 455"/>
                  <a:gd name="T7" fmla="*/ 81 h 450"/>
                  <a:gd name="T8" fmla="*/ 210 w 455"/>
                  <a:gd name="T9" fmla="*/ 82 h 450"/>
                  <a:gd name="T10" fmla="*/ 148 w 455"/>
                  <a:gd name="T11" fmla="*/ 109 h 450"/>
                  <a:gd name="T12" fmla="*/ 103 w 455"/>
                  <a:gd name="T13" fmla="*/ 160 h 450"/>
                  <a:gd name="T14" fmla="*/ 84 w 455"/>
                  <a:gd name="T15" fmla="*/ 216 h 450"/>
                  <a:gd name="T16" fmla="*/ 90 w 455"/>
                  <a:gd name="T17" fmla="*/ 283 h 450"/>
                  <a:gd name="T18" fmla="*/ 154 w 455"/>
                  <a:gd name="T19" fmla="*/ 367 h 450"/>
                  <a:gd name="T20" fmla="*/ 225 w 455"/>
                  <a:gd name="T21" fmla="*/ 392 h 450"/>
                  <a:gd name="T22" fmla="*/ 302 w 455"/>
                  <a:gd name="T23" fmla="*/ 379 h 450"/>
                  <a:gd name="T24" fmla="*/ 364 w 455"/>
                  <a:gd name="T25" fmla="*/ 330 h 450"/>
                  <a:gd name="T26" fmla="*/ 391 w 455"/>
                  <a:gd name="T27" fmla="*/ 273 h 450"/>
                  <a:gd name="T28" fmla="*/ 395 w 455"/>
                  <a:gd name="T29" fmla="*/ 223 h 450"/>
                  <a:gd name="T30" fmla="*/ 380 w 455"/>
                  <a:gd name="T31" fmla="*/ 167 h 450"/>
                  <a:gd name="T32" fmla="*/ 422 w 455"/>
                  <a:gd name="T33" fmla="*/ 125 h 450"/>
                  <a:gd name="T34" fmla="*/ 453 w 455"/>
                  <a:gd name="T35" fmla="*/ 242 h 450"/>
                  <a:gd name="T36" fmla="*/ 418 w 455"/>
                  <a:gd name="T37" fmla="*/ 354 h 450"/>
                  <a:gd name="T38" fmla="*/ 235 w 455"/>
                  <a:gd name="T39" fmla="*/ 450 h 450"/>
                  <a:gd name="T40" fmla="*/ 85 w 455"/>
                  <a:gd name="T41" fmla="*/ 385 h 450"/>
                  <a:gd name="T42" fmla="*/ 95 w 455"/>
                  <a:gd name="T43" fmla="*/ 78 h 450"/>
                  <a:gd name="T44" fmla="*/ 350 w 455"/>
                  <a:gd name="T45" fmla="*/ 54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55" h="450">
                    <a:moveTo>
                      <a:pt x="350" y="54"/>
                    </a:moveTo>
                    <a:cubicBezTo>
                      <a:pt x="337" y="67"/>
                      <a:pt x="324" y="80"/>
                      <a:pt x="311" y="93"/>
                    </a:cubicBezTo>
                    <a:cubicBezTo>
                      <a:pt x="310" y="94"/>
                      <a:pt x="307" y="95"/>
                      <a:pt x="305" y="94"/>
                    </a:cubicBezTo>
                    <a:cubicBezTo>
                      <a:pt x="292" y="87"/>
                      <a:pt x="277" y="83"/>
                      <a:pt x="262" y="81"/>
                    </a:cubicBezTo>
                    <a:cubicBezTo>
                      <a:pt x="244" y="79"/>
                      <a:pt x="227" y="79"/>
                      <a:pt x="210" y="82"/>
                    </a:cubicBezTo>
                    <a:cubicBezTo>
                      <a:pt x="187" y="87"/>
                      <a:pt x="166" y="96"/>
                      <a:pt x="148" y="109"/>
                    </a:cubicBezTo>
                    <a:cubicBezTo>
                      <a:pt x="129" y="123"/>
                      <a:pt x="114" y="140"/>
                      <a:pt x="103" y="160"/>
                    </a:cubicBezTo>
                    <a:cubicBezTo>
                      <a:pt x="93" y="178"/>
                      <a:pt x="87" y="196"/>
                      <a:pt x="84" y="216"/>
                    </a:cubicBezTo>
                    <a:cubicBezTo>
                      <a:pt x="81" y="239"/>
                      <a:pt x="83" y="261"/>
                      <a:pt x="90" y="283"/>
                    </a:cubicBezTo>
                    <a:cubicBezTo>
                      <a:pt x="101" y="319"/>
                      <a:pt x="123" y="347"/>
                      <a:pt x="154" y="367"/>
                    </a:cubicBezTo>
                    <a:cubicBezTo>
                      <a:pt x="176" y="381"/>
                      <a:pt x="199" y="389"/>
                      <a:pt x="225" y="392"/>
                    </a:cubicBezTo>
                    <a:cubicBezTo>
                      <a:pt x="252" y="394"/>
                      <a:pt x="277" y="390"/>
                      <a:pt x="302" y="379"/>
                    </a:cubicBezTo>
                    <a:cubicBezTo>
                      <a:pt x="327" y="368"/>
                      <a:pt x="348" y="352"/>
                      <a:pt x="364" y="330"/>
                    </a:cubicBezTo>
                    <a:cubicBezTo>
                      <a:pt x="377" y="313"/>
                      <a:pt x="386" y="294"/>
                      <a:pt x="391" y="273"/>
                    </a:cubicBezTo>
                    <a:cubicBezTo>
                      <a:pt x="395" y="256"/>
                      <a:pt x="397" y="240"/>
                      <a:pt x="395" y="223"/>
                    </a:cubicBezTo>
                    <a:cubicBezTo>
                      <a:pt x="394" y="204"/>
                      <a:pt x="389" y="185"/>
                      <a:pt x="380" y="167"/>
                    </a:cubicBezTo>
                    <a:cubicBezTo>
                      <a:pt x="394" y="153"/>
                      <a:pt x="408" y="139"/>
                      <a:pt x="422" y="125"/>
                    </a:cubicBezTo>
                    <a:cubicBezTo>
                      <a:pt x="444" y="161"/>
                      <a:pt x="455" y="200"/>
                      <a:pt x="453" y="242"/>
                    </a:cubicBezTo>
                    <a:cubicBezTo>
                      <a:pt x="452" y="283"/>
                      <a:pt x="441" y="320"/>
                      <a:pt x="418" y="354"/>
                    </a:cubicBezTo>
                    <a:cubicBezTo>
                      <a:pt x="374" y="418"/>
                      <a:pt x="312" y="450"/>
                      <a:pt x="235" y="450"/>
                    </a:cubicBezTo>
                    <a:cubicBezTo>
                      <a:pt x="176" y="450"/>
                      <a:pt x="125" y="427"/>
                      <a:pt x="85" y="385"/>
                    </a:cubicBezTo>
                    <a:cubicBezTo>
                      <a:pt x="0" y="295"/>
                      <a:pt x="6" y="160"/>
                      <a:pt x="95" y="78"/>
                    </a:cubicBezTo>
                    <a:cubicBezTo>
                      <a:pt x="179" y="0"/>
                      <a:pt x="293" y="14"/>
                      <a:pt x="350" y="5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56" name="Freeform 8">
                <a:extLst>
                  <a:ext uri="{FF2B5EF4-FFF2-40B4-BE49-F238E27FC236}">
                    <a16:creationId xmlns:a16="http://schemas.microsoft.com/office/drawing/2014/main" id="{97A02B8D-F70B-CAA9-AC59-04C08C9F4748}"/>
                  </a:ext>
                </a:extLst>
              </p:cNvPr>
              <p:cNvSpPr/>
              <p:nvPr/>
            </p:nvSpPr>
            <p:spPr bwMode="auto">
              <a:xfrm>
                <a:off x="7040563" y="2874828"/>
                <a:ext cx="1381125" cy="1384300"/>
              </a:xfrm>
              <a:custGeom>
                <a:avLst/>
                <a:gdLst>
                  <a:gd name="T0" fmla="*/ 363 w 433"/>
                  <a:gd name="T1" fmla="*/ 0 h 434"/>
                  <a:gd name="T2" fmla="*/ 363 w 433"/>
                  <a:gd name="T3" fmla="*/ 71 h 434"/>
                  <a:gd name="T4" fmla="*/ 432 w 433"/>
                  <a:gd name="T5" fmla="*/ 71 h 434"/>
                  <a:gd name="T6" fmla="*/ 433 w 433"/>
                  <a:gd name="T7" fmla="*/ 73 h 434"/>
                  <a:gd name="T8" fmla="*/ 408 w 433"/>
                  <a:gd name="T9" fmla="*/ 98 h 434"/>
                  <a:gd name="T10" fmla="*/ 303 w 433"/>
                  <a:gd name="T11" fmla="*/ 203 h 434"/>
                  <a:gd name="T12" fmla="*/ 292 w 433"/>
                  <a:gd name="T13" fmla="*/ 207 h 434"/>
                  <a:gd name="T14" fmla="*/ 262 w 433"/>
                  <a:gd name="T15" fmla="*/ 208 h 434"/>
                  <a:gd name="T16" fmla="*/ 255 w 433"/>
                  <a:gd name="T17" fmla="*/ 210 h 434"/>
                  <a:gd name="T18" fmla="*/ 176 w 433"/>
                  <a:gd name="T19" fmla="*/ 289 h 434"/>
                  <a:gd name="T20" fmla="*/ 141 w 433"/>
                  <a:gd name="T21" fmla="*/ 325 h 434"/>
                  <a:gd name="T22" fmla="*/ 140 w 433"/>
                  <a:gd name="T23" fmla="*/ 330 h 434"/>
                  <a:gd name="T24" fmla="*/ 146 w 433"/>
                  <a:gd name="T25" fmla="*/ 354 h 434"/>
                  <a:gd name="T26" fmla="*/ 121 w 433"/>
                  <a:gd name="T27" fmla="*/ 415 h 434"/>
                  <a:gd name="T28" fmla="*/ 67 w 433"/>
                  <a:gd name="T29" fmla="*/ 432 h 434"/>
                  <a:gd name="T30" fmla="*/ 12 w 433"/>
                  <a:gd name="T31" fmla="*/ 397 h 434"/>
                  <a:gd name="T32" fmla="*/ 4 w 433"/>
                  <a:gd name="T33" fmla="*/ 342 h 434"/>
                  <a:gd name="T34" fmla="*/ 46 w 433"/>
                  <a:gd name="T35" fmla="*/ 294 h 434"/>
                  <a:gd name="T36" fmla="*/ 105 w 433"/>
                  <a:gd name="T37" fmla="*/ 295 h 434"/>
                  <a:gd name="T38" fmla="*/ 110 w 433"/>
                  <a:gd name="T39" fmla="*/ 293 h 434"/>
                  <a:gd name="T40" fmla="*/ 191 w 433"/>
                  <a:gd name="T41" fmla="*/ 213 h 434"/>
                  <a:gd name="T42" fmla="*/ 223 w 433"/>
                  <a:gd name="T43" fmla="*/ 181 h 434"/>
                  <a:gd name="T44" fmla="*/ 227 w 433"/>
                  <a:gd name="T45" fmla="*/ 171 h 434"/>
                  <a:gd name="T46" fmla="*/ 227 w 433"/>
                  <a:gd name="T47" fmla="*/ 143 h 434"/>
                  <a:gd name="T48" fmla="*/ 231 w 433"/>
                  <a:gd name="T49" fmla="*/ 131 h 434"/>
                  <a:gd name="T50" fmla="*/ 360 w 433"/>
                  <a:gd name="T51" fmla="*/ 3 h 434"/>
                  <a:gd name="T52" fmla="*/ 363 w 433"/>
                  <a:gd name="T53" fmla="*/ 0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3" h="434">
                    <a:moveTo>
                      <a:pt x="363" y="0"/>
                    </a:moveTo>
                    <a:cubicBezTo>
                      <a:pt x="363" y="24"/>
                      <a:pt x="363" y="47"/>
                      <a:pt x="363" y="71"/>
                    </a:cubicBezTo>
                    <a:cubicBezTo>
                      <a:pt x="386" y="71"/>
                      <a:pt x="409" y="71"/>
                      <a:pt x="432" y="71"/>
                    </a:cubicBezTo>
                    <a:cubicBezTo>
                      <a:pt x="432" y="72"/>
                      <a:pt x="432" y="73"/>
                      <a:pt x="433" y="73"/>
                    </a:cubicBezTo>
                    <a:cubicBezTo>
                      <a:pt x="424" y="81"/>
                      <a:pt x="416" y="90"/>
                      <a:pt x="408" y="98"/>
                    </a:cubicBezTo>
                    <a:cubicBezTo>
                      <a:pt x="373" y="133"/>
                      <a:pt x="338" y="168"/>
                      <a:pt x="303" y="203"/>
                    </a:cubicBezTo>
                    <a:cubicBezTo>
                      <a:pt x="300" y="206"/>
                      <a:pt x="297" y="208"/>
                      <a:pt x="292" y="207"/>
                    </a:cubicBezTo>
                    <a:cubicBezTo>
                      <a:pt x="282" y="207"/>
                      <a:pt x="272" y="207"/>
                      <a:pt x="262" y="208"/>
                    </a:cubicBezTo>
                    <a:cubicBezTo>
                      <a:pt x="260" y="208"/>
                      <a:pt x="256" y="209"/>
                      <a:pt x="255" y="210"/>
                    </a:cubicBezTo>
                    <a:cubicBezTo>
                      <a:pt x="228" y="237"/>
                      <a:pt x="202" y="263"/>
                      <a:pt x="176" y="289"/>
                    </a:cubicBezTo>
                    <a:cubicBezTo>
                      <a:pt x="164" y="301"/>
                      <a:pt x="152" y="313"/>
                      <a:pt x="141" y="325"/>
                    </a:cubicBezTo>
                    <a:cubicBezTo>
                      <a:pt x="140" y="326"/>
                      <a:pt x="139" y="328"/>
                      <a:pt x="140" y="330"/>
                    </a:cubicBezTo>
                    <a:cubicBezTo>
                      <a:pt x="143" y="338"/>
                      <a:pt x="145" y="346"/>
                      <a:pt x="146" y="354"/>
                    </a:cubicBezTo>
                    <a:cubicBezTo>
                      <a:pt x="148" y="379"/>
                      <a:pt x="139" y="399"/>
                      <a:pt x="121" y="415"/>
                    </a:cubicBezTo>
                    <a:cubicBezTo>
                      <a:pt x="105" y="428"/>
                      <a:pt x="87" y="434"/>
                      <a:pt x="67" y="432"/>
                    </a:cubicBezTo>
                    <a:cubicBezTo>
                      <a:pt x="43" y="429"/>
                      <a:pt x="25" y="417"/>
                      <a:pt x="12" y="397"/>
                    </a:cubicBezTo>
                    <a:cubicBezTo>
                      <a:pt x="2" y="380"/>
                      <a:pt x="0" y="361"/>
                      <a:pt x="4" y="342"/>
                    </a:cubicBezTo>
                    <a:cubicBezTo>
                      <a:pt x="10" y="320"/>
                      <a:pt x="24" y="303"/>
                      <a:pt x="46" y="294"/>
                    </a:cubicBezTo>
                    <a:cubicBezTo>
                      <a:pt x="66" y="285"/>
                      <a:pt x="86" y="286"/>
                      <a:pt x="105" y="295"/>
                    </a:cubicBezTo>
                    <a:cubicBezTo>
                      <a:pt x="107" y="295"/>
                      <a:pt x="109" y="294"/>
                      <a:pt x="110" y="293"/>
                    </a:cubicBezTo>
                    <a:cubicBezTo>
                      <a:pt x="137" y="267"/>
                      <a:pt x="164" y="240"/>
                      <a:pt x="191" y="213"/>
                    </a:cubicBezTo>
                    <a:cubicBezTo>
                      <a:pt x="202" y="202"/>
                      <a:pt x="212" y="191"/>
                      <a:pt x="223" y="181"/>
                    </a:cubicBezTo>
                    <a:cubicBezTo>
                      <a:pt x="226" y="178"/>
                      <a:pt x="227" y="175"/>
                      <a:pt x="227" y="171"/>
                    </a:cubicBezTo>
                    <a:cubicBezTo>
                      <a:pt x="227" y="162"/>
                      <a:pt x="227" y="152"/>
                      <a:pt x="227" y="143"/>
                    </a:cubicBezTo>
                    <a:cubicBezTo>
                      <a:pt x="226" y="138"/>
                      <a:pt x="228" y="135"/>
                      <a:pt x="231" y="131"/>
                    </a:cubicBezTo>
                    <a:cubicBezTo>
                      <a:pt x="274" y="88"/>
                      <a:pt x="317" y="45"/>
                      <a:pt x="360" y="3"/>
                    </a:cubicBezTo>
                    <a:cubicBezTo>
                      <a:pt x="361" y="2"/>
                      <a:pt x="362" y="1"/>
                      <a:pt x="36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53" name="Rectángulo 52">
              <a:extLst>
                <a:ext uri="{FF2B5EF4-FFF2-40B4-BE49-F238E27FC236}">
                  <a16:creationId xmlns:a16="http://schemas.microsoft.com/office/drawing/2014/main" id="{0D1BAC3A-659A-9792-960C-E5387A29629F}"/>
                </a:ext>
              </a:extLst>
            </p:cNvPr>
            <p:cNvSpPr/>
            <p:nvPr/>
          </p:nvSpPr>
          <p:spPr>
            <a:xfrm>
              <a:off x="8623713" y="4133069"/>
              <a:ext cx="161509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  <a:defRPr/>
              </a:pPr>
              <a:r>
                <a:rPr lang="es-MX" sz="1400">
                  <a:solidFill>
                    <a:schemeClr val="bg1"/>
                  </a:solidFill>
                  <a:latin typeface="Trebuchet MS" panose="020B0603020202020204"/>
                </a:rPr>
                <a:t>Producción investigativa y transferencia de conocimiento </a:t>
              </a:r>
            </a:p>
          </p:txBody>
        </p:sp>
      </p:grpSp>
      <p:grpSp>
        <p:nvGrpSpPr>
          <p:cNvPr id="57" name="Group 3">
            <a:extLst>
              <a:ext uri="{FF2B5EF4-FFF2-40B4-BE49-F238E27FC236}">
                <a16:creationId xmlns:a16="http://schemas.microsoft.com/office/drawing/2014/main" id="{A59CF787-2359-5928-A58E-3385E3143767}"/>
              </a:ext>
            </a:extLst>
          </p:cNvPr>
          <p:cNvGrpSpPr/>
          <p:nvPr/>
        </p:nvGrpSpPr>
        <p:grpSpPr>
          <a:xfrm>
            <a:off x="1941974" y="3236919"/>
            <a:ext cx="1596726" cy="2866045"/>
            <a:chOff x="3570358" y="3236919"/>
            <a:chExt cx="1596726" cy="2866045"/>
          </a:xfrm>
        </p:grpSpPr>
        <p:sp>
          <p:nvSpPr>
            <p:cNvPr id="58" name="TextBox 31">
              <a:extLst>
                <a:ext uri="{FF2B5EF4-FFF2-40B4-BE49-F238E27FC236}">
                  <a16:creationId xmlns:a16="http://schemas.microsoft.com/office/drawing/2014/main" id="{6E52AAD6-BD6F-B6DD-7C15-F40CA034BBB5}"/>
                </a:ext>
              </a:extLst>
            </p:cNvPr>
            <p:cNvSpPr txBox="1"/>
            <p:nvPr/>
          </p:nvSpPr>
          <p:spPr>
            <a:xfrm>
              <a:off x="3594576" y="5136579"/>
              <a:ext cx="1572508" cy="96638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5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</a:rPr>
                <a:t>01</a:t>
              </a:r>
              <a:endParaRPr lang="es-MX" sz="5500" b="1">
                <a:solidFill>
                  <a:srgbClr val="FFFFFF"/>
                </a:solidFill>
                <a:latin typeface="Open Sans"/>
                <a:ea typeface="Open Sans"/>
                <a:cs typeface="Open Sans"/>
              </a:endParaRPr>
            </a:p>
          </p:txBody>
        </p:sp>
        <p:grpSp>
          <p:nvGrpSpPr>
            <p:cNvPr id="59" name="Group 82">
              <a:extLst>
                <a:ext uri="{FF2B5EF4-FFF2-40B4-BE49-F238E27FC236}">
                  <a16:creationId xmlns:a16="http://schemas.microsoft.com/office/drawing/2014/main" id="{DD032060-802C-84F7-7532-08BF269E551B}"/>
                </a:ext>
              </a:extLst>
            </p:cNvPr>
            <p:cNvGrpSpPr/>
            <p:nvPr/>
          </p:nvGrpSpPr>
          <p:grpSpPr>
            <a:xfrm rot="2247443">
              <a:off x="4056500" y="3236919"/>
              <a:ext cx="497748" cy="840560"/>
              <a:chOff x="9490633" y="1499448"/>
              <a:chExt cx="1270458" cy="3028167"/>
            </a:xfrm>
            <a:solidFill>
              <a:schemeClr val="bg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BE59A2F6-A823-2AE0-30BA-8F80557DD2A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30649" y="1907294"/>
                <a:ext cx="822910" cy="1768535"/>
              </a:xfrm>
              <a:custGeom>
                <a:avLst/>
                <a:gdLst>
                  <a:gd name="T0" fmla="*/ 39 w 233"/>
                  <a:gd name="T1" fmla="*/ 495 h 500"/>
                  <a:gd name="T2" fmla="*/ 32 w 233"/>
                  <a:gd name="T3" fmla="*/ 475 h 500"/>
                  <a:gd name="T4" fmla="*/ 10 w 233"/>
                  <a:gd name="T5" fmla="*/ 385 h 500"/>
                  <a:gd name="T6" fmla="*/ 1 w 233"/>
                  <a:gd name="T7" fmla="*/ 262 h 500"/>
                  <a:gd name="T8" fmla="*/ 14 w 233"/>
                  <a:gd name="T9" fmla="*/ 133 h 500"/>
                  <a:gd name="T10" fmla="*/ 43 w 233"/>
                  <a:gd name="T11" fmla="*/ 30 h 500"/>
                  <a:gd name="T12" fmla="*/ 53 w 233"/>
                  <a:gd name="T13" fmla="*/ 4 h 500"/>
                  <a:gd name="T14" fmla="*/ 59 w 233"/>
                  <a:gd name="T15" fmla="*/ 0 h 500"/>
                  <a:gd name="T16" fmla="*/ 157 w 233"/>
                  <a:gd name="T17" fmla="*/ 3 h 500"/>
                  <a:gd name="T18" fmla="*/ 183 w 233"/>
                  <a:gd name="T19" fmla="*/ 3 h 500"/>
                  <a:gd name="T20" fmla="*/ 190 w 233"/>
                  <a:gd name="T21" fmla="*/ 8 h 500"/>
                  <a:gd name="T22" fmla="*/ 226 w 233"/>
                  <a:gd name="T23" fmla="*/ 170 h 500"/>
                  <a:gd name="T24" fmla="*/ 215 w 233"/>
                  <a:gd name="T25" fmla="*/ 378 h 500"/>
                  <a:gd name="T26" fmla="*/ 179 w 233"/>
                  <a:gd name="T27" fmla="*/ 497 h 500"/>
                  <a:gd name="T28" fmla="*/ 174 w 233"/>
                  <a:gd name="T29" fmla="*/ 500 h 500"/>
                  <a:gd name="T30" fmla="*/ 90 w 233"/>
                  <a:gd name="T31" fmla="*/ 497 h 500"/>
                  <a:gd name="T32" fmla="*/ 44 w 233"/>
                  <a:gd name="T33" fmla="*/ 496 h 500"/>
                  <a:gd name="T34" fmla="*/ 39 w 233"/>
                  <a:gd name="T35" fmla="*/ 495 h 500"/>
                  <a:gd name="T36" fmla="*/ 148 w 233"/>
                  <a:gd name="T37" fmla="*/ 145 h 500"/>
                  <a:gd name="T38" fmla="*/ 154 w 233"/>
                  <a:gd name="T39" fmla="*/ 80 h 500"/>
                  <a:gd name="T40" fmla="*/ 90 w 233"/>
                  <a:gd name="T41" fmla="*/ 74 h 500"/>
                  <a:gd name="T42" fmla="*/ 83 w 233"/>
                  <a:gd name="T43" fmla="*/ 139 h 500"/>
                  <a:gd name="T44" fmla="*/ 148 w 233"/>
                  <a:gd name="T45" fmla="*/ 145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33" h="500">
                    <a:moveTo>
                      <a:pt x="39" y="495"/>
                    </a:moveTo>
                    <a:cubicBezTo>
                      <a:pt x="36" y="488"/>
                      <a:pt x="34" y="481"/>
                      <a:pt x="32" y="475"/>
                    </a:cubicBezTo>
                    <a:cubicBezTo>
                      <a:pt x="22" y="445"/>
                      <a:pt x="15" y="415"/>
                      <a:pt x="10" y="385"/>
                    </a:cubicBezTo>
                    <a:cubicBezTo>
                      <a:pt x="3" y="344"/>
                      <a:pt x="0" y="303"/>
                      <a:pt x="1" y="262"/>
                    </a:cubicBezTo>
                    <a:cubicBezTo>
                      <a:pt x="1" y="219"/>
                      <a:pt x="5" y="176"/>
                      <a:pt x="14" y="133"/>
                    </a:cubicBezTo>
                    <a:cubicBezTo>
                      <a:pt x="20" y="98"/>
                      <a:pt x="30" y="63"/>
                      <a:pt x="43" y="30"/>
                    </a:cubicBezTo>
                    <a:cubicBezTo>
                      <a:pt x="46" y="21"/>
                      <a:pt x="49" y="13"/>
                      <a:pt x="53" y="4"/>
                    </a:cubicBezTo>
                    <a:cubicBezTo>
                      <a:pt x="54" y="1"/>
                      <a:pt x="55" y="0"/>
                      <a:pt x="59" y="0"/>
                    </a:cubicBezTo>
                    <a:cubicBezTo>
                      <a:pt x="91" y="1"/>
                      <a:pt x="124" y="2"/>
                      <a:pt x="157" y="3"/>
                    </a:cubicBezTo>
                    <a:cubicBezTo>
                      <a:pt x="165" y="3"/>
                      <a:pt x="174" y="3"/>
                      <a:pt x="183" y="3"/>
                    </a:cubicBezTo>
                    <a:cubicBezTo>
                      <a:pt x="186" y="3"/>
                      <a:pt x="188" y="4"/>
                      <a:pt x="190" y="8"/>
                    </a:cubicBezTo>
                    <a:cubicBezTo>
                      <a:pt x="210" y="60"/>
                      <a:pt x="221" y="115"/>
                      <a:pt x="226" y="170"/>
                    </a:cubicBezTo>
                    <a:cubicBezTo>
                      <a:pt x="233" y="240"/>
                      <a:pt x="229" y="309"/>
                      <a:pt x="215" y="378"/>
                    </a:cubicBezTo>
                    <a:cubicBezTo>
                      <a:pt x="207" y="419"/>
                      <a:pt x="195" y="459"/>
                      <a:pt x="179" y="497"/>
                    </a:cubicBezTo>
                    <a:cubicBezTo>
                      <a:pt x="178" y="498"/>
                      <a:pt x="176" y="500"/>
                      <a:pt x="174" y="500"/>
                    </a:cubicBezTo>
                    <a:cubicBezTo>
                      <a:pt x="146" y="499"/>
                      <a:pt x="118" y="498"/>
                      <a:pt x="90" y="497"/>
                    </a:cubicBezTo>
                    <a:cubicBezTo>
                      <a:pt x="75" y="497"/>
                      <a:pt x="59" y="497"/>
                      <a:pt x="44" y="496"/>
                    </a:cubicBezTo>
                    <a:cubicBezTo>
                      <a:pt x="42" y="496"/>
                      <a:pt x="40" y="496"/>
                      <a:pt x="39" y="495"/>
                    </a:cubicBezTo>
                    <a:close/>
                    <a:moveTo>
                      <a:pt x="148" y="145"/>
                    </a:moveTo>
                    <a:cubicBezTo>
                      <a:pt x="168" y="129"/>
                      <a:pt x="171" y="100"/>
                      <a:pt x="154" y="80"/>
                    </a:cubicBezTo>
                    <a:cubicBezTo>
                      <a:pt x="139" y="61"/>
                      <a:pt x="109" y="58"/>
                      <a:pt x="90" y="74"/>
                    </a:cubicBezTo>
                    <a:cubicBezTo>
                      <a:pt x="70" y="90"/>
                      <a:pt x="67" y="119"/>
                      <a:pt x="83" y="139"/>
                    </a:cubicBezTo>
                    <a:cubicBezTo>
                      <a:pt x="99" y="159"/>
                      <a:pt x="128" y="161"/>
                      <a:pt x="148" y="1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A308C401-1B5F-521C-B578-12D7D65AE8E9}"/>
                  </a:ext>
                </a:extLst>
              </p:cNvPr>
              <p:cNvSpPr/>
              <p:nvPr/>
            </p:nvSpPr>
            <p:spPr bwMode="auto">
              <a:xfrm>
                <a:off x="10439867" y="3109176"/>
                <a:ext cx="321224" cy="927579"/>
              </a:xfrm>
              <a:custGeom>
                <a:avLst/>
                <a:gdLst>
                  <a:gd name="T0" fmla="*/ 38 w 91"/>
                  <a:gd name="T1" fmla="*/ 0 h 262"/>
                  <a:gd name="T2" fmla="*/ 53 w 91"/>
                  <a:gd name="T3" fmla="*/ 12 h 262"/>
                  <a:gd name="T4" fmla="*/ 83 w 91"/>
                  <a:gd name="T5" fmla="*/ 36 h 262"/>
                  <a:gd name="T6" fmla="*/ 89 w 91"/>
                  <a:gd name="T7" fmla="*/ 42 h 262"/>
                  <a:gd name="T8" fmla="*/ 90 w 91"/>
                  <a:gd name="T9" fmla="*/ 47 h 262"/>
                  <a:gd name="T10" fmla="*/ 71 w 91"/>
                  <a:gd name="T11" fmla="*/ 164 h 262"/>
                  <a:gd name="T12" fmla="*/ 57 w 91"/>
                  <a:gd name="T13" fmla="*/ 256 h 262"/>
                  <a:gd name="T14" fmla="*/ 55 w 91"/>
                  <a:gd name="T15" fmla="*/ 262 h 262"/>
                  <a:gd name="T16" fmla="*/ 49 w 91"/>
                  <a:gd name="T17" fmla="*/ 248 h 262"/>
                  <a:gd name="T18" fmla="*/ 23 w 91"/>
                  <a:gd name="T19" fmla="*/ 194 h 262"/>
                  <a:gd name="T20" fmla="*/ 5 w 91"/>
                  <a:gd name="T21" fmla="*/ 157 h 262"/>
                  <a:gd name="T22" fmla="*/ 4 w 91"/>
                  <a:gd name="T23" fmla="*/ 134 h 262"/>
                  <a:gd name="T24" fmla="*/ 37 w 91"/>
                  <a:gd name="T25" fmla="*/ 4 h 262"/>
                  <a:gd name="T26" fmla="*/ 38 w 91"/>
                  <a:gd name="T27" fmla="*/ 0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1" h="262">
                    <a:moveTo>
                      <a:pt x="38" y="0"/>
                    </a:moveTo>
                    <a:cubicBezTo>
                      <a:pt x="43" y="4"/>
                      <a:pt x="48" y="8"/>
                      <a:pt x="53" y="12"/>
                    </a:cubicBezTo>
                    <a:cubicBezTo>
                      <a:pt x="63" y="20"/>
                      <a:pt x="73" y="28"/>
                      <a:pt x="83" y="36"/>
                    </a:cubicBezTo>
                    <a:cubicBezTo>
                      <a:pt x="85" y="38"/>
                      <a:pt x="88" y="40"/>
                      <a:pt x="89" y="42"/>
                    </a:cubicBezTo>
                    <a:cubicBezTo>
                      <a:pt x="90" y="43"/>
                      <a:pt x="91" y="46"/>
                      <a:pt x="90" y="47"/>
                    </a:cubicBezTo>
                    <a:cubicBezTo>
                      <a:pt x="84" y="86"/>
                      <a:pt x="78" y="125"/>
                      <a:pt x="71" y="164"/>
                    </a:cubicBezTo>
                    <a:cubicBezTo>
                      <a:pt x="66" y="195"/>
                      <a:pt x="61" y="225"/>
                      <a:pt x="57" y="256"/>
                    </a:cubicBezTo>
                    <a:cubicBezTo>
                      <a:pt x="56" y="258"/>
                      <a:pt x="56" y="259"/>
                      <a:pt x="55" y="262"/>
                    </a:cubicBezTo>
                    <a:cubicBezTo>
                      <a:pt x="53" y="257"/>
                      <a:pt x="51" y="252"/>
                      <a:pt x="49" y="248"/>
                    </a:cubicBezTo>
                    <a:cubicBezTo>
                      <a:pt x="40" y="230"/>
                      <a:pt x="32" y="212"/>
                      <a:pt x="23" y="194"/>
                    </a:cubicBezTo>
                    <a:cubicBezTo>
                      <a:pt x="17" y="182"/>
                      <a:pt x="12" y="169"/>
                      <a:pt x="5" y="157"/>
                    </a:cubicBezTo>
                    <a:cubicBezTo>
                      <a:pt x="0" y="149"/>
                      <a:pt x="1" y="142"/>
                      <a:pt x="4" y="134"/>
                    </a:cubicBezTo>
                    <a:cubicBezTo>
                      <a:pt x="20" y="92"/>
                      <a:pt x="30" y="48"/>
                      <a:pt x="37" y="4"/>
                    </a:cubicBezTo>
                    <a:cubicBezTo>
                      <a:pt x="37" y="3"/>
                      <a:pt x="37" y="2"/>
                      <a:pt x="3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A847DE6D-5EBB-F345-B8FA-D5B48ED88D05}"/>
                  </a:ext>
                </a:extLst>
              </p:cNvPr>
              <p:cNvSpPr/>
              <p:nvPr/>
            </p:nvSpPr>
            <p:spPr bwMode="auto">
              <a:xfrm>
                <a:off x="9490633" y="3087521"/>
                <a:ext cx="295959" cy="913142"/>
              </a:xfrm>
              <a:custGeom>
                <a:avLst/>
                <a:gdLst>
                  <a:gd name="T0" fmla="*/ 55 w 84"/>
                  <a:gd name="T1" fmla="*/ 0 h 258"/>
                  <a:gd name="T2" fmla="*/ 59 w 84"/>
                  <a:gd name="T3" fmla="*/ 34 h 258"/>
                  <a:gd name="T4" fmla="*/ 76 w 84"/>
                  <a:gd name="T5" fmla="*/ 117 h 258"/>
                  <a:gd name="T6" fmla="*/ 84 w 84"/>
                  <a:gd name="T7" fmla="*/ 145 h 258"/>
                  <a:gd name="T8" fmla="*/ 83 w 84"/>
                  <a:gd name="T9" fmla="*/ 149 h 258"/>
                  <a:gd name="T10" fmla="*/ 55 w 84"/>
                  <a:gd name="T11" fmla="*/ 201 h 258"/>
                  <a:gd name="T12" fmla="*/ 28 w 84"/>
                  <a:gd name="T13" fmla="*/ 251 h 258"/>
                  <a:gd name="T14" fmla="*/ 23 w 84"/>
                  <a:gd name="T15" fmla="*/ 258 h 258"/>
                  <a:gd name="T16" fmla="*/ 20 w 84"/>
                  <a:gd name="T17" fmla="*/ 234 h 258"/>
                  <a:gd name="T18" fmla="*/ 7 w 84"/>
                  <a:gd name="T19" fmla="*/ 109 h 258"/>
                  <a:gd name="T20" fmla="*/ 0 w 84"/>
                  <a:gd name="T21" fmla="*/ 44 h 258"/>
                  <a:gd name="T22" fmla="*/ 2 w 84"/>
                  <a:gd name="T23" fmla="*/ 38 h 258"/>
                  <a:gd name="T24" fmla="*/ 53 w 84"/>
                  <a:gd name="T25" fmla="*/ 1 h 258"/>
                  <a:gd name="T26" fmla="*/ 55 w 84"/>
                  <a:gd name="T27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" h="258">
                    <a:moveTo>
                      <a:pt x="55" y="0"/>
                    </a:moveTo>
                    <a:cubicBezTo>
                      <a:pt x="56" y="12"/>
                      <a:pt x="57" y="23"/>
                      <a:pt x="59" y="34"/>
                    </a:cubicBezTo>
                    <a:cubicBezTo>
                      <a:pt x="63" y="62"/>
                      <a:pt x="68" y="90"/>
                      <a:pt x="76" y="117"/>
                    </a:cubicBezTo>
                    <a:cubicBezTo>
                      <a:pt x="79" y="127"/>
                      <a:pt x="81" y="136"/>
                      <a:pt x="84" y="145"/>
                    </a:cubicBezTo>
                    <a:cubicBezTo>
                      <a:pt x="84" y="146"/>
                      <a:pt x="84" y="148"/>
                      <a:pt x="83" y="149"/>
                    </a:cubicBezTo>
                    <a:cubicBezTo>
                      <a:pt x="74" y="167"/>
                      <a:pt x="65" y="184"/>
                      <a:pt x="55" y="201"/>
                    </a:cubicBezTo>
                    <a:cubicBezTo>
                      <a:pt x="46" y="218"/>
                      <a:pt x="37" y="234"/>
                      <a:pt x="28" y="251"/>
                    </a:cubicBezTo>
                    <a:cubicBezTo>
                      <a:pt x="27" y="253"/>
                      <a:pt x="25" y="256"/>
                      <a:pt x="23" y="258"/>
                    </a:cubicBezTo>
                    <a:cubicBezTo>
                      <a:pt x="22" y="250"/>
                      <a:pt x="21" y="242"/>
                      <a:pt x="20" y="234"/>
                    </a:cubicBezTo>
                    <a:cubicBezTo>
                      <a:pt x="16" y="193"/>
                      <a:pt x="11" y="151"/>
                      <a:pt x="7" y="109"/>
                    </a:cubicBezTo>
                    <a:cubicBezTo>
                      <a:pt x="5" y="88"/>
                      <a:pt x="2" y="66"/>
                      <a:pt x="0" y="44"/>
                    </a:cubicBezTo>
                    <a:cubicBezTo>
                      <a:pt x="0" y="42"/>
                      <a:pt x="1" y="39"/>
                      <a:pt x="2" y="38"/>
                    </a:cubicBezTo>
                    <a:cubicBezTo>
                      <a:pt x="19" y="26"/>
                      <a:pt x="36" y="13"/>
                      <a:pt x="53" y="1"/>
                    </a:cubicBezTo>
                    <a:cubicBezTo>
                      <a:pt x="54" y="0"/>
                      <a:pt x="54" y="0"/>
                      <a:pt x="5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AEFD78B9-CD0D-42BA-151D-7312363DB3E4}"/>
                  </a:ext>
                </a:extLst>
              </p:cNvPr>
              <p:cNvSpPr/>
              <p:nvPr/>
            </p:nvSpPr>
            <p:spPr bwMode="auto">
              <a:xfrm>
                <a:off x="9840731" y="3771475"/>
                <a:ext cx="517929" cy="756140"/>
              </a:xfrm>
              <a:custGeom>
                <a:avLst/>
                <a:gdLst>
                  <a:gd name="T0" fmla="*/ 55 w 147"/>
                  <a:gd name="T1" fmla="*/ 36 h 214"/>
                  <a:gd name="T2" fmla="*/ 50 w 147"/>
                  <a:gd name="T3" fmla="*/ 59 h 214"/>
                  <a:gd name="T4" fmla="*/ 59 w 147"/>
                  <a:gd name="T5" fmla="*/ 99 h 214"/>
                  <a:gd name="T6" fmla="*/ 74 w 147"/>
                  <a:gd name="T7" fmla="*/ 125 h 214"/>
                  <a:gd name="T8" fmla="*/ 87 w 147"/>
                  <a:gd name="T9" fmla="*/ 80 h 214"/>
                  <a:gd name="T10" fmla="*/ 117 w 147"/>
                  <a:gd name="T11" fmla="*/ 43 h 214"/>
                  <a:gd name="T12" fmla="*/ 119 w 147"/>
                  <a:gd name="T13" fmla="*/ 85 h 214"/>
                  <a:gd name="T14" fmla="*/ 127 w 147"/>
                  <a:gd name="T15" fmla="*/ 75 h 214"/>
                  <a:gd name="T16" fmla="*/ 134 w 147"/>
                  <a:gd name="T17" fmla="*/ 22 h 214"/>
                  <a:gd name="T18" fmla="*/ 133 w 147"/>
                  <a:gd name="T19" fmla="*/ 10 h 214"/>
                  <a:gd name="T20" fmla="*/ 139 w 147"/>
                  <a:gd name="T21" fmla="*/ 25 h 214"/>
                  <a:gd name="T22" fmla="*/ 135 w 147"/>
                  <a:gd name="T23" fmla="*/ 96 h 214"/>
                  <a:gd name="T24" fmla="*/ 118 w 147"/>
                  <a:gd name="T25" fmla="*/ 140 h 214"/>
                  <a:gd name="T26" fmla="*/ 114 w 147"/>
                  <a:gd name="T27" fmla="*/ 154 h 214"/>
                  <a:gd name="T28" fmla="*/ 99 w 147"/>
                  <a:gd name="T29" fmla="*/ 125 h 214"/>
                  <a:gd name="T30" fmla="*/ 102 w 147"/>
                  <a:gd name="T31" fmla="*/ 93 h 214"/>
                  <a:gd name="T32" fmla="*/ 94 w 147"/>
                  <a:gd name="T33" fmla="*/ 114 h 214"/>
                  <a:gd name="T34" fmla="*/ 94 w 147"/>
                  <a:gd name="T35" fmla="*/ 155 h 214"/>
                  <a:gd name="T36" fmla="*/ 85 w 147"/>
                  <a:gd name="T37" fmla="*/ 191 h 214"/>
                  <a:gd name="T38" fmla="*/ 61 w 147"/>
                  <a:gd name="T39" fmla="*/ 214 h 214"/>
                  <a:gd name="T40" fmla="*/ 50 w 147"/>
                  <a:gd name="T41" fmla="*/ 173 h 214"/>
                  <a:gd name="T42" fmla="*/ 33 w 147"/>
                  <a:gd name="T43" fmla="*/ 107 h 214"/>
                  <a:gd name="T44" fmla="*/ 38 w 147"/>
                  <a:gd name="T45" fmla="*/ 86 h 214"/>
                  <a:gd name="T46" fmla="*/ 29 w 147"/>
                  <a:gd name="T47" fmla="*/ 103 h 214"/>
                  <a:gd name="T48" fmla="*/ 25 w 147"/>
                  <a:gd name="T49" fmla="*/ 125 h 214"/>
                  <a:gd name="T50" fmla="*/ 13 w 147"/>
                  <a:gd name="T51" fmla="*/ 141 h 214"/>
                  <a:gd name="T52" fmla="*/ 3 w 147"/>
                  <a:gd name="T53" fmla="*/ 70 h 214"/>
                  <a:gd name="T54" fmla="*/ 12 w 147"/>
                  <a:gd name="T55" fmla="*/ 12 h 214"/>
                  <a:gd name="T56" fmla="*/ 21 w 147"/>
                  <a:gd name="T57" fmla="*/ 0 h 214"/>
                  <a:gd name="T58" fmla="*/ 21 w 147"/>
                  <a:gd name="T59" fmla="*/ 72 h 214"/>
                  <a:gd name="T60" fmla="*/ 55 w 147"/>
                  <a:gd name="T61" fmla="*/ 36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47" h="214">
                    <a:moveTo>
                      <a:pt x="55" y="36"/>
                    </a:moveTo>
                    <a:cubicBezTo>
                      <a:pt x="53" y="44"/>
                      <a:pt x="51" y="51"/>
                      <a:pt x="50" y="59"/>
                    </a:cubicBezTo>
                    <a:cubicBezTo>
                      <a:pt x="48" y="74"/>
                      <a:pt x="52" y="86"/>
                      <a:pt x="59" y="99"/>
                    </a:cubicBezTo>
                    <a:cubicBezTo>
                      <a:pt x="64" y="107"/>
                      <a:pt x="69" y="116"/>
                      <a:pt x="74" y="125"/>
                    </a:cubicBezTo>
                    <a:cubicBezTo>
                      <a:pt x="75" y="109"/>
                      <a:pt x="79" y="94"/>
                      <a:pt x="87" y="80"/>
                    </a:cubicBezTo>
                    <a:cubicBezTo>
                      <a:pt x="94" y="66"/>
                      <a:pt x="104" y="54"/>
                      <a:pt x="117" y="43"/>
                    </a:cubicBezTo>
                    <a:cubicBezTo>
                      <a:pt x="120" y="57"/>
                      <a:pt x="121" y="71"/>
                      <a:pt x="119" y="85"/>
                    </a:cubicBezTo>
                    <a:cubicBezTo>
                      <a:pt x="124" y="83"/>
                      <a:pt x="126" y="79"/>
                      <a:pt x="127" y="75"/>
                    </a:cubicBezTo>
                    <a:cubicBezTo>
                      <a:pt x="135" y="58"/>
                      <a:pt x="136" y="40"/>
                      <a:pt x="134" y="22"/>
                    </a:cubicBezTo>
                    <a:cubicBezTo>
                      <a:pt x="134" y="18"/>
                      <a:pt x="133" y="14"/>
                      <a:pt x="133" y="10"/>
                    </a:cubicBezTo>
                    <a:cubicBezTo>
                      <a:pt x="135" y="15"/>
                      <a:pt x="138" y="20"/>
                      <a:pt x="139" y="25"/>
                    </a:cubicBezTo>
                    <a:cubicBezTo>
                      <a:pt x="147" y="50"/>
                      <a:pt x="144" y="73"/>
                      <a:pt x="135" y="96"/>
                    </a:cubicBezTo>
                    <a:cubicBezTo>
                      <a:pt x="130" y="111"/>
                      <a:pt x="123" y="126"/>
                      <a:pt x="118" y="140"/>
                    </a:cubicBezTo>
                    <a:cubicBezTo>
                      <a:pt x="116" y="145"/>
                      <a:pt x="115" y="149"/>
                      <a:pt x="114" y="154"/>
                    </a:cubicBezTo>
                    <a:cubicBezTo>
                      <a:pt x="108" y="145"/>
                      <a:pt x="102" y="136"/>
                      <a:pt x="99" y="125"/>
                    </a:cubicBezTo>
                    <a:cubicBezTo>
                      <a:pt x="97" y="114"/>
                      <a:pt x="99" y="103"/>
                      <a:pt x="102" y="93"/>
                    </a:cubicBezTo>
                    <a:cubicBezTo>
                      <a:pt x="97" y="99"/>
                      <a:pt x="95" y="106"/>
                      <a:pt x="94" y="114"/>
                    </a:cubicBezTo>
                    <a:cubicBezTo>
                      <a:pt x="94" y="127"/>
                      <a:pt x="94" y="141"/>
                      <a:pt x="94" y="155"/>
                    </a:cubicBezTo>
                    <a:cubicBezTo>
                      <a:pt x="94" y="167"/>
                      <a:pt x="92" y="180"/>
                      <a:pt x="85" y="191"/>
                    </a:cubicBezTo>
                    <a:cubicBezTo>
                      <a:pt x="79" y="201"/>
                      <a:pt x="72" y="209"/>
                      <a:pt x="61" y="214"/>
                    </a:cubicBezTo>
                    <a:cubicBezTo>
                      <a:pt x="63" y="198"/>
                      <a:pt x="55" y="186"/>
                      <a:pt x="50" y="173"/>
                    </a:cubicBezTo>
                    <a:cubicBezTo>
                      <a:pt x="40" y="152"/>
                      <a:pt x="30" y="131"/>
                      <a:pt x="33" y="107"/>
                    </a:cubicBezTo>
                    <a:cubicBezTo>
                      <a:pt x="34" y="100"/>
                      <a:pt x="36" y="94"/>
                      <a:pt x="38" y="86"/>
                    </a:cubicBezTo>
                    <a:cubicBezTo>
                      <a:pt x="32" y="91"/>
                      <a:pt x="30" y="97"/>
                      <a:pt x="29" y="103"/>
                    </a:cubicBezTo>
                    <a:cubicBezTo>
                      <a:pt x="27" y="110"/>
                      <a:pt x="26" y="118"/>
                      <a:pt x="25" y="125"/>
                    </a:cubicBezTo>
                    <a:cubicBezTo>
                      <a:pt x="23" y="132"/>
                      <a:pt x="19" y="138"/>
                      <a:pt x="13" y="141"/>
                    </a:cubicBezTo>
                    <a:cubicBezTo>
                      <a:pt x="9" y="117"/>
                      <a:pt x="5" y="94"/>
                      <a:pt x="3" y="70"/>
                    </a:cubicBezTo>
                    <a:cubicBezTo>
                      <a:pt x="0" y="50"/>
                      <a:pt x="2" y="30"/>
                      <a:pt x="12" y="12"/>
                    </a:cubicBezTo>
                    <a:cubicBezTo>
                      <a:pt x="15" y="8"/>
                      <a:pt x="18" y="4"/>
                      <a:pt x="21" y="0"/>
                    </a:cubicBezTo>
                    <a:cubicBezTo>
                      <a:pt x="8" y="24"/>
                      <a:pt x="12" y="47"/>
                      <a:pt x="21" y="72"/>
                    </a:cubicBezTo>
                    <a:cubicBezTo>
                      <a:pt x="28" y="55"/>
                      <a:pt x="40" y="44"/>
                      <a:pt x="55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65" name="Freeform 9">
                <a:extLst>
                  <a:ext uri="{FF2B5EF4-FFF2-40B4-BE49-F238E27FC236}">
                    <a16:creationId xmlns:a16="http://schemas.microsoft.com/office/drawing/2014/main" id="{83198060-6EE5-8F9D-7AB4-99D38214ED1B}"/>
                  </a:ext>
                </a:extLst>
              </p:cNvPr>
              <p:cNvSpPr/>
              <p:nvPr/>
            </p:nvSpPr>
            <p:spPr bwMode="auto">
              <a:xfrm>
                <a:off x="9952618" y="1499448"/>
                <a:ext cx="420479" cy="364535"/>
              </a:xfrm>
              <a:custGeom>
                <a:avLst/>
                <a:gdLst>
                  <a:gd name="T0" fmla="*/ 119 w 119"/>
                  <a:gd name="T1" fmla="*/ 103 h 103"/>
                  <a:gd name="T2" fmla="*/ 0 w 119"/>
                  <a:gd name="T3" fmla="*/ 100 h 103"/>
                  <a:gd name="T4" fmla="*/ 62 w 119"/>
                  <a:gd name="T5" fmla="*/ 0 h 103"/>
                  <a:gd name="T6" fmla="*/ 119 w 119"/>
                  <a:gd name="T7" fmla="*/ 10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9" h="103">
                    <a:moveTo>
                      <a:pt x="119" y="103"/>
                    </a:moveTo>
                    <a:cubicBezTo>
                      <a:pt x="79" y="102"/>
                      <a:pt x="39" y="101"/>
                      <a:pt x="0" y="100"/>
                    </a:cubicBezTo>
                    <a:cubicBezTo>
                      <a:pt x="3" y="84"/>
                      <a:pt x="47" y="12"/>
                      <a:pt x="62" y="0"/>
                    </a:cubicBezTo>
                    <a:cubicBezTo>
                      <a:pt x="76" y="12"/>
                      <a:pt x="118" y="90"/>
                      <a:pt x="119" y="10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0" name="Rectángulo 59">
              <a:extLst>
                <a:ext uri="{FF2B5EF4-FFF2-40B4-BE49-F238E27FC236}">
                  <a16:creationId xmlns:a16="http://schemas.microsoft.com/office/drawing/2014/main" id="{320E10EF-A8C7-6630-6681-CAB11F673E03}"/>
                </a:ext>
              </a:extLst>
            </p:cNvPr>
            <p:cNvSpPr/>
            <p:nvPr/>
          </p:nvSpPr>
          <p:spPr>
            <a:xfrm>
              <a:off x="3570358" y="4325016"/>
              <a:ext cx="1544792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  <a:defRPr/>
              </a:pPr>
              <a:r>
                <a:rPr lang="es-MX" sz="1400">
                  <a:solidFill>
                    <a:schemeClr val="bg1"/>
                  </a:solidFill>
                  <a:latin typeface="Trebuchet MS" panose="020B0603020202020204"/>
                </a:rPr>
                <a:t>Diversificación de la oferta académica</a:t>
              </a:r>
            </a:p>
          </p:txBody>
        </p:sp>
      </p:grpSp>
      <p:sp>
        <p:nvSpPr>
          <p:cNvPr id="2" name="Subtítulo 2">
            <a:extLst>
              <a:ext uri="{FF2B5EF4-FFF2-40B4-BE49-F238E27FC236}">
                <a16:creationId xmlns:a16="http://schemas.microsoft.com/office/drawing/2014/main" id="{0F3B90D5-C67B-470B-DF02-62F8AFECFAD1}"/>
              </a:ext>
            </a:extLst>
          </p:cNvPr>
          <p:cNvSpPr txBox="1">
            <a:spLocks/>
          </p:cNvSpPr>
          <p:nvPr/>
        </p:nvSpPr>
        <p:spPr>
          <a:xfrm>
            <a:off x="656822" y="513814"/>
            <a:ext cx="6946247" cy="4907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>
                <a:solidFill>
                  <a:srgbClr val="A0082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CONTENIDO</a:t>
            </a:r>
            <a:endParaRPr lang="es-CO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9E7154C-F86B-93AA-2464-208BA1C79E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857" y="-177637"/>
            <a:ext cx="3349734" cy="157412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4BA323B-A49F-E3F7-DE52-99D5078951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368" y="6358664"/>
            <a:ext cx="2383079" cy="36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900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CB971FE-6A5A-8D2F-EB43-0C6616270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94D4A1F-495B-E495-8B0C-D6009118DC59}"/>
              </a:ext>
            </a:extLst>
          </p:cNvPr>
          <p:cNvSpPr txBox="1"/>
          <p:nvPr/>
        </p:nvSpPr>
        <p:spPr>
          <a:xfrm>
            <a:off x="1037689" y="2977042"/>
            <a:ext cx="99556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5400" dirty="0">
                <a:solidFill>
                  <a:schemeClr val="bg1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Título o separador</a:t>
            </a:r>
            <a:endParaRPr lang="es-CO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642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7EE6C72-AE45-625F-E998-648B312E0274}"/>
              </a:ext>
            </a:extLst>
          </p:cNvPr>
          <p:cNvSpPr/>
          <p:nvPr/>
        </p:nvSpPr>
        <p:spPr>
          <a:xfrm>
            <a:off x="8642548" y="0"/>
            <a:ext cx="3058385" cy="12276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82233C5-88E4-215F-6A72-6EDC7361EF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/>
          <a:stretch/>
        </p:blipFill>
        <p:spPr>
          <a:xfrm>
            <a:off x="-7620" y="0"/>
            <a:ext cx="12198096" cy="6858000"/>
          </a:xfrm>
          <a:prstGeom prst="rect">
            <a:avLst/>
          </a:prstGeom>
        </p:spPr>
      </p:pic>
      <p:sp>
        <p:nvSpPr>
          <p:cNvPr id="8" name="Subtítulo 2">
            <a:extLst>
              <a:ext uri="{FF2B5EF4-FFF2-40B4-BE49-F238E27FC236}">
                <a16:creationId xmlns:a16="http://schemas.microsoft.com/office/drawing/2014/main" id="{FD795F79-BAF8-4FBD-C6D4-8AFA953C643C}"/>
              </a:ext>
            </a:extLst>
          </p:cNvPr>
          <p:cNvSpPr txBox="1">
            <a:spLocks/>
          </p:cNvSpPr>
          <p:nvPr/>
        </p:nvSpPr>
        <p:spPr>
          <a:xfrm>
            <a:off x="656822" y="513814"/>
            <a:ext cx="6946247" cy="4907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>
                <a:solidFill>
                  <a:srgbClr val="A0082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CONTENIDO</a:t>
            </a:r>
            <a:endParaRPr lang="es-CO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30">
            <a:extLst>
              <a:ext uri="{FF2B5EF4-FFF2-40B4-BE49-F238E27FC236}">
                <a16:creationId xmlns:a16="http://schemas.microsoft.com/office/drawing/2014/main" id="{38FE1DF6-8526-876B-D8C1-0A21AED80C11}"/>
              </a:ext>
            </a:extLst>
          </p:cNvPr>
          <p:cNvSpPr txBox="1"/>
          <p:nvPr/>
        </p:nvSpPr>
        <p:spPr>
          <a:xfrm>
            <a:off x="1875741" y="5143981"/>
            <a:ext cx="1572508" cy="96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500" b="1">
                <a:solidFill>
                  <a:srgbClr val="FFFFFF"/>
                </a:solidFill>
                <a:latin typeface="Open Sans" panose="020B0606030504020204" pitchFamily="34" charset="0"/>
              </a:rPr>
              <a:t>02</a:t>
            </a:r>
            <a:endParaRPr lang="en-GB" sz="5500" b="1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0" name="TextBox 33">
            <a:extLst>
              <a:ext uri="{FF2B5EF4-FFF2-40B4-BE49-F238E27FC236}">
                <a16:creationId xmlns:a16="http://schemas.microsoft.com/office/drawing/2014/main" id="{0AF87EC8-BEA9-B924-7DA1-F2CBEECAB31B}"/>
              </a:ext>
            </a:extLst>
          </p:cNvPr>
          <p:cNvSpPr txBox="1"/>
          <p:nvPr/>
        </p:nvSpPr>
        <p:spPr>
          <a:xfrm>
            <a:off x="6944667" y="5156658"/>
            <a:ext cx="1572508" cy="96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500" b="1" dirty="0">
                <a:solidFill>
                  <a:srgbClr val="FFFFFF"/>
                </a:solidFill>
                <a:latin typeface="Open Sans" panose="020B0606030504020204" pitchFamily="34" charset="0"/>
              </a:rPr>
              <a:t>0</a:t>
            </a:r>
            <a:r>
              <a:rPr lang="es-MX" sz="5500" b="1" dirty="0">
                <a:solidFill>
                  <a:srgbClr val="FFFFFF"/>
                </a:solidFill>
                <a:latin typeface="Open Sans" panose="020B0606030504020204" pitchFamily="34" charset="0"/>
              </a:rPr>
              <a:t>4</a:t>
            </a:r>
            <a:endParaRPr lang="en-GB" sz="55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11" name="Group 42">
            <a:extLst>
              <a:ext uri="{FF2B5EF4-FFF2-40B4-BE49-F238E27FC236}">
                <a16:creationId xmlns:a16="http://schemas.microsoft.com/office/drawing/2014/main" id="{D3CC22B7-8D5D-7660-C2FB-8484B722AC28}"/>
              </a:ext>
            </a:extLst>
          </p:cNvPr>
          <p:cNvGrpSpPr/>
          <p:nvPr/>
        </p:nvGrpSpPr>
        <p:grpSpPr>
          <a:xfrm>
            <a:off x="2264917" y="1822549"/>
            <a:ext cx="782910" cy="735896"/>
            <a:chOff x="7931851" y="2464731"/>
            <a:chExt cx="1002842" cy="1223210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CEA6815F-1FBE-E9C4-5F2D-94B842A9FF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20806" y="2650831"/>
              <a:ext cx="623981" cy="1037110"/>
            </a:xfrm>
            <a:custGeom>
              <a:avLst/>
              <a:gdLst>
                <a:gd name="T0" fmla="*/ 674 w 750"/>
                <a:gd name="T1" fmla="*/ 602 h 1237"/>
                <a:gd name="T2" fmla="*/ 750 w 750"/>
                <a:gd name="T3" fmla="*/ 376 h 1237"/>
                <a:gd name="T4" fmla="*/ 638 w 750"/>
                <a:gd name="T5" fmla="*/ 110 h 1237"/>
                <a:gd name="T6" fmla="*/ 370 w 750"/>
                <a:gd name="T7" fmla="*/ 2 h 1237"/>
                <a:gd name="T8" fmla="*/ 110 w 750"/>
                <a:gd name="T9" fmla="*/ 112 h 1237"/>
                <a:gd name="T10" fmla="*/ 1 w 750"/>
                <a:gd name="T11" fmla="*/ 373 h 1237"/>
                <a:gd name="T12" fmla="*/ 77 w 750"/>
                <a:gd name="T13" fmla="*/ 603 h 1237"/>
                <a:gd name="T14" fmla="*/ 205 w 750"/>
                <a:gd name="T15" fmla="*/ 976 h 1237"/>
                <a:gd name="T16" fmla="*/ 205 w 750"/>
                <a:gd name="T17" fmla="*/ 1120 h 1237"/>
                <a:gd name="T18" fmla="*/ 321 w 750"/>
                <a:gd name="T19" fmla="*/ 1237 h 1237"/>
                <a:gd name="T20" fmla="*/ 430 w 750"/>
                <a:gd name="T21" fmla="*/ 1237 h 1237"/>
                <a:gd name="T22" fmla="*/ 546 w 750"/>
                <a:gd name="T23" fmla="*/ 1120 h 1237"/>
                <a:gd name="T24" fmla="*/ 546 w 750"/>
                <a:gd name="T25" fmla="*/ 976 h 1237"/>
                <a:gd name="T26" fmla="*/ 674 w 750"/>
                <a:gd name="T27" fmla="*/ 602 h 1237"/>
                <a:gd name="T28" fmla="*/ 116 w 750"/>
                <a:gd name="T29" fmla="*/ 574 h 1237"/>
                <a:gd name="T30" fmla="*/ 49 w 750"/>
                <a:gd name="T31" fmla="*/ 373 h 1237"/>
                <a:gd name="T32" fmla="*/ 371 w 750"/>
                <a:gd name="T33" fmla="*/ 50 h 1237"/>
                <a:gd name="T34" fmla="*/ 605 w 750"/>
                <a:gd name="T35" fmla="*/ 144 h 1237"/>
                <a:gd name="T36" fmla="*/ 702 w 750"/>
                <a:gd name="T37" fmla="*/ 376 h 1237"/>
                <a:gd name="T38" fmla="*/ 636 w 750"/>
                <a:gd name="T39" fmla="*/ 573 h 1237"/>
                <a:gd name="T40" fmla="*/ 498 w 750"/>
                <a:gd name="T41" fmla="*/ 967 h 1237"/>
                <a:gd name="T42" fmla="*/ 253 w 750"/>
                <a:gd name="T43" fmla="*/ 967 h 1237"/>
                <a:gd name="T44" fmla="*/ 116 w 750"/>
                <a:gd name="T45" fmla="*/ 574 h 1237"/>
                <a:gd name="T46" fmla="*/ 253 w 750"/>
                <a:gd name="T47" fmla="*/ 1104 h 1237"/>
                <a:gd name="T48" fmla="*/ 253 w 750"/>
                <a:gd name="T49" fmla="*/ 1085 h 1237"/>
                <a:gd name="T50" fmla="*/ 498 w 750"/>
                <a:gd name="T51" fmla="*/ 1113 h 1237"/>
                <a:gd name="T52" fmla="*/ 498 w 750"/>
                <a:gd name="T53" fmla="*/ 1120 h 1237"/>
                <a:gd name="T54" fmla="*/ 497 w 750"/>
                <a:gd name="T55" fmla="*/ 1132 h 1237"/>
                <a:gd name="T56" fmla="*/ 253 w 750"/>
                <a:gd name="T57" fmla="*/ 1104 h 1237"/>
                <a:gd name="T58" fmla="*/ 253 w 750"/>
                <a:gd name="T59" fmla="*/ 1036 h 1237"/>
                <a:gd name="T60" fmla="*/ 253 w 750"/>
                <a:gd name="T61" fmla="*/ 1015 h 1237"/>
                <a:gd name="T62" fmla="*/ 498 w 750"/>
                <a:gd name="T63" fmla="*/ 1015 h 1237"/>
                <a:gd name="T64" fmla="*/ 498 w 750"/>
                <a:gd name="T65" fmla="*/ 1064 h 1237"/>
                <a:gd name="T66" fmla="*/ 253 w 750"/>
                <a:gd name="T67" fmla="*/ 1036 h 1237"/>
                <a:gd name="T68" fmla="*/ 321 w 750"/>
                <a:gd name="T69" fmla="*/ 1189 h 1237"/>
                <a:gd name="T70" fmla="*/ 262 w 750"/>
                <a:gd name="T71" fmla="*/ 1153 h 1237"/>
                <a:gd name="T72" fmla="*/ 468 w 750"/>
                <a:gd name="T73" fmla="*/ 1177 h 1237"/>
                <a:gd name="T74" fmla="*/ 430 w 750"/>
                <a:gd name="T75" fmla="*/ 1189 h 1237"/>
                <a:gd name="T76" fmla="*/ 321 w 750"/>
                <a:gd name="T77" fmla="*/ 1189 h 1237"/>
                <a:gd name="T78" fmla="*/ 321 w 750"/>
                <a:gd name="T79" fmla="*/ 1189 h 1237"/>
                <a:gd name="T80" fmla="*/ 321 w 750"/>
                <a:gd name="T81" fmla="*/ 1189 h 1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50" h="1237">
                  <a:moveTo>
                    <a:pt x="674" y="602"/>
                  </a:moveTo>
                  <a:cubicBezTo>
                    <a:pt x="724" y="537"/>
                    <a:pt x="750" y="459"/>
                    <a:pt x="750" y="376"/>
                  </a:cubicBezTo>
                  <a:cubicBezTo>
                    <a:pt x="750" y="275"/>
                    <a:pt x="710" y="180"/>
                    <a:pt x="638" y="110"/>
                  </a:cubicBezTo>
                  <a:cubicBezTo>
                    <a:pt x="566" y="39"/>
                    <a:pt x="471" y="0"/>
                    <a:pt x="370" y="2"/>
                  </a:cubicBezTo>
                  <a:cubicBezTo>
                    <a:pt x="272" y="3"/>
                    <a:pt x="180" y="42"/>
                    <a:pt x="110" y="112"/>
                  </a:cubicBezTo>
                  <a:cubicBezTo>
                    <a:pt x="41" y="182"/>
                    <a:pt x="2" y="275"/>
                    <a:pt x="1" y="373"/>
                  </a:cubicBezTo>
                  <a:cubicBezTo>
                    <a:pt x="0" y="457"/>
                    <a:pt x="27" y="536"/>
                    <a:pt x="77" y="603"/>
                  </a:cubicBezTo>
                  <a:cubicBezTo>
                    <a:pt x="160" y="711"/>
                    <a:pt x="205" y="843"/>
                    <a:pt x="205" y="976"/>
                  </a:cubicBezTo>
                  <a:cubicBezTo>
                    <a:pt x="205" y="1120"/>
                    <a:pt x="205" y="1120"/>
                    <a:pt x="205" y="1120"/>
                  </a:cubicBezTo>
                  <a:cubicBezTo>
                    <a:pt x="205" y="1185"/>
                    <a:pt x="257" y="1237"/>
                    <a:pt x="321" y="1237"/>
                  </a:cubicBezTo>
                  <a:cubicBezTo>
                    <a:pt x="430" y="1237"/>
                    <a:pt x="430" y="1237"/>
                    <a:pt x="430" y="1237"/>
                  </a:cubicBezTo>
                  <a:cubicBezTo>
                    <a:pt x="494" y="1237"/>
                    <a:pt x="546" y="1185"/>
                    <a:pt x="546" y="1120"/>
                  </a:cubicBezTo>
                  <a:cubicBezTo>
                    <a:pt x="546" y="976"/>
                    <a:pt x="546" y="976"/>
                    <a:pt x="546" y="976"/>
                  </a:cubicBezTo>
                  <a:cubicBezTo>
                    <a:pt x="546" y="842"/>
                    <a:pt x="590" y="713"/>
                    <a:pt x="674" y="602"/>
                  </a:cubicBezTo>
                  <a:close/>
                  <a:moveTo>
                    <a:pt x="116" y="574"/>
                  </a:moveTo>
                  <a:cubicBezTo>
                    <a:pt x="71" y="516"/>
                    <a:pt x="48" y="446"/>
                    <a:pt x="49" y="373"/>
                  </a:cubicBezTo>
                  <a:cubicBezTo>
                    <a:pt x="51" y="197"/>
                    <a:pt x="195" y="52"/>
                    <a:pt x="371" y="50"/>
                  </a:cubicBezTo>
                  <a:cubicBezTo>
                    <a:pt x="459" y="49"/>
                    <a:pt x="542" y="82"/>
                    <a:pt x="605" y="144"/>
                  </a:cubicBezTo>
                  <a:cubicBezTo>
                    <a:pt x="667" y="206"/>
                    <a:pt x="702" y="288"/>
                    <a:pt x="702" y="376"/>
                  </a:cubicBezTo>
                  <a:cubicBezTo>
                    <a:pt x="702" y="448"/>
                    <a:pt x="679" y="516"/>
                    <a:pt x="636" y="573"/>
                  </a:cubicBezTo>
                  <a:cubicBezTo>
                    <a:pt x="547" y="690"/>
                    <a:pt x="500" y="825"/>
                    <a:pt x="498" y="967"/>
                  </a:cubicBezTo>
                  <a:cubicBezTo>
                    <a:pt x="253" y="967"/>
                    <a:pt x="253" y="967"/>
                    <a:pt x="253" y="967"/>
                  </a:cubicBezTo>
                  <a:cubicBezTo>
                    <a:pt x="251" y="827"/>
                    <a:pt x="202" y="688"/>
                    <a:pt x="116" y="574"/>
                  </a:cubicBezTo>
                  <a:close/>
                  <a:moveTo>
                    <a:pt x="253" y="1104"/>
                  </a:moveTo>
                  <a:cubicBezTo>
                    <a:pt x="253" y="1085"/>
                    <a:pt x="253" y="1085"/>
                    <a:pt x="253" y="1085"/>
                  </a:cubicBezTo>
                  <a:cubicBezTo>
                    <a:pt x="498" y="1113"/>
                    <a:pt x="498" y="1113"/>
                    <a:pt x="498" y="1113"/>
                  </a:cubicBezTo>
                  <a:cubicBezTo>
                    <a:pt x="498" y="1120"/>
                    <a:pt x="498" y="1120"/>
                    <a:pt x="498" y="1120"/>
                  </a:cubicBezTo>
                  <a:cubicBezTo>
                    <a:pt x="498" y="1124"/>
                    <a:pt x="498" y="1128"/>
                    <a:pt x="497" y="1132"/>
                  </a:cubicBezTo>
                  <a:lnTo>
                    <a:pt x="253" y="1104"/>
                  </a:lnTo>
                  <a:close/>
                  <a:moveTo>
                    <a:pt x="253" y="1036"/>
                  </a:moveTo>
                  <a:cubicBezTo>
                    <a:pt x="253" y="1015"/>
                    <a:pt x="253" y="1015"/>
                    <a:pt x="253" y="1015"/>
                  </a:cubicBezTo>
                  <a:cubicBezTo>
                    <a:pt x="498" y="1015"/>
                    <a:pt x="498" y="1015"/>
                    <a:pt x="498" y="1015"/>
                  </a:cubicBezTo>
                  <a:cubicBezTo>
                    <a:pt x="498" y="1064"/>
                    <a:pt x="498" y="1064"/>
                    <a:pt x="498" y="1064"/>
                  </a:cubicBezTo>
                  <a:lnTo>
                    <a:pt x="253" y="1036"/>
                  </a:lnTo>
                  <a:close/>
                  <a:moveTo>
                    <a:pt x="321" y="1189"/>
                  </a:moveTo>
                  <a:cubicBezTo>
                    <a:pt x="296" y="1189"/>
                    <a:pt x="273" y="1174"/>
                    <a:pt x="262" y="1153"/>
                  </a:cubicBezTo>
                  <a:cubicBezTo>
                    <a:pt x="468" y="1177"/>
                    <a:pt x="468" y="1177"/>
                    <a:pt x="468" y="1177"/>
                  </a:cubicBezTo>
                  <a:cubicBezTo>
                    <a:pt x="457" y="1184"/>
                    <a:pt x="444" y="1189"/>
                    <a:pt x="430" y="1189"/>
                  </a:cubicBezTo>
                  <a:lnTo>
                    <a:pt x="321" y="1189"/>
                  </a:lnTo>
                  <a:close/>
                  <a:moveTo>
                    <a:pt x="321" y="1189"/>
                  </a:moveTo>
                  <a:cubicBezTo>
                    <a:pt x="321" y="1189"/>
                    <a:pt x="321" y="1189"/>
                    <a:pt x="321" y="118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007A7D">
                    <a:lumMod val="60000"/>
                    <a:lumOff val="40000"/>
                  </a:srgbClr>
                </a:solidFill>
                <a:latin typeface="Calibri" panose="020F0502020204030204"/>
              </a:endParaRPr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C5B58B68-3D5F-215C-609D-88A57A81E2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93151" y="2944496"/>
              <a:ext cx="44264" cy="75201"/>
            </a:xfrm>
            <a:custGeom>
              <a:avLst/>
              <a:gdLst>
                <a:gd name="T0" fmla="*/ 51 w 53"/>
                <a:gd name="T1" fmla="*/ 62 h 90"/>
                <a:gd name="T2" fmla="*/ 48 w 53"/>
                <a:gd name="T3" fmla="*/ 24 h 90"/>
                <a:gd name="T4" fmla="*/ 25 w 53"/>
                <a:gd name="T5" fmla="*/ 0 h 90"/>
                <a:gd name="T6" fmla="*/ 0 w 53"/>
                <a:gd name="T7" fmla="*/ 23 h 90"/>
                <a:gd name="T8" fmla="*/ 4 w 53"/>
                <a:gd name="T9" fmla="*/ 69 h 90"/>
                <a:gd name="T10" fmla="*/ 27 w 53"/>
                <a:gd name="T11" fmla="*/ 90 h 90"/>
                <a:gd name="T12" fmla="*/ 31 w 53"/>
                <a:gd name="T13" fmla="*/ 90 h 90"/>
                <a:gd name="T14" fmla="*/ 51 w 53"/>
                <a:gd name="T15" fmla="*/ 62 h 90"/>
                <a:gd name="T16" fmla="*/ 51 w 53"/>
                <a:gd name="T17" fmla="*/ 62 h 90"/>
                <a:gd name="T18" fmla="*/ 51 w 53"/>
                <a:gd name="T19" fmla="*/ 6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90">
                  <a:moveTo>
                    <a:pt x="51" y="62"/>
                  </a:moveTo>
                  <a:cubicBezTo>
                    <a:pt x="49" y="50"/>
                    <a:pt x="48" y="37"/>
                    <a:pt x="48" y="24"/>
                  </a:cubicBezTo>
                  <a:cubicBezTo>
                    <a:pt x="49" y="11"/>
                    <a:pt x="38" y="0"/>
                    <a:pt x="25" y="0"/>
                  </a:cubicBezTo>
                  <a:cubicBezTo>
                    <a:pt x="11" y="0"/>
                    <a:pt x="1" y="10"/>
                    <a:pt x="0" y="23"/>
                  </a:cubicBezTo>
                  <a:cubicBezTo>
                    <a:pt x="0" y="39"/>
                    <a:pt x="1" y="54"/>
                    <a:pt x="4" y="69"/>
                  </a:cubicBezTo>
                  <a:cubicBezTo>
                    <a:pt x="5" y="81"/>
                    <a:pt x="16" y="90"/>
                    <a:pt x="27" y="90"/>
                  </a:cubicBezTo>
                  <a:cubicBezTo>
                    <a:pt x="28" y="90"/>
                    <a:pt x="30" y="90"/>
                    <a:pt x="31" y="90"/>
                  </a:cubicBezTo>
                  <a:cubicBezTo>
                    <a:pt x="44" y="88"/>
                    <a:pt x="53" y="75"/>
                    <a:pt x="51" y="62"/>
                  </a:cubicBezTo>
                  <a:close/>
                  <a:moveTo>
                    <a:pt x="51" y="62"/>
                  </a:moveTo>
                  <a:cubicBezTo>
                    <a:pt x="51" y="62"/>
                    <a:pt x="51" y="62"/>
                    <a:pt x="51" y="6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25531D6E-F287-66FB-1DD3-ED35BCD22A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15045" y="3044923"/>
              <a:ext cx="160397" cy="257493"/>
            </a:xfrm>
            <a:custGeom>
              <a:avLst/>
              <a:gdLst>
                <a:gd name="T0" fmla="*/ 166 w 193"/>
                <a:gd name="T1" fmla="*/ 307 h 307"/>
                <a:gd name="T2" fmla="*/ 174 w 193"/>
                <a:gd name="T3" fmla="*/ 306 h 307"/>
                <a:gd name="T4" fmla="*/ 189 w 193"/>
                <a:gd name="T5" fmla="*/ 275 h 307"/>
                <a:gd name="T6" fmla="*/ 71 w 193"/>
                <a:gd name="T7" fmla="*/ 51 h 307"/>
                <a:gd name="T8" fmla="*/ 49 w 193"/>
                <a:gd name="T9" fmla="*/ 16 h 307"/>
                <a:gd name="T10" fmla="*/ 16 w 193"/>
                <a:gd name="T11" fmla="*/ 6 h 307"/>
                <a:gd name="T12" fmla="*/ 6 w 193"/>
                <a:gd name="T13" fmla="*/ 38 h 307"/>
                <a:gd name="T14" fmla="*/ 33 w 193"/>
                <a:gd name="T15" fmla="*/ 80 h 307"/>
                <a:gd name="T16" fmla="*/ 143 w 193"/>
                <a:gd name="T17" fmla="*/ 290 h 307"/>
                <a:gd name="T18" fmla="*/ 166 w 193"/>
                <a:gd name="T19" fmla="*/ 307 h 307"/>
                <a:gd name="T20" fmla="*/ 166 w 193"/>
                <a:gd name="T21" fmla="*/ 307 h 307"/>
                <a:gd name="T22" fmla="*/ 166 w 193"/>
                <a:gd name="T23" fmla="*/ 30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3" h="307">
                  <a:moveTo>
                    <a:pt x="166" y="307"/>
                  </a:moveTo>
                  <a:cubicBezTo>
                    <a:pt x="169" y="307"/>
                    <a:pt x="171" y="306"/>
                    <a:pt x="174" y="306"/>
                  </a:cubicBezTo>
                  <a:cubicBezTo>
                    <a:pt x="186" y="301"/>
                    <a:pt x="193" y="288"/>
                    <a:pt x="189" y="275"/>
                  </a:cubicBezTo>
                  <a:cubicBezTo>
                    <a:pt x="162" y="194"/>
                    <a:pt x="123" y="119"/>
                    <a:pt x="71" y="51"/>
                  </a:cubicBezTo>
                  <a:cubicBezTo>
                    <a:pt x="63" y="40"/>
                    <a:pt x="55" y="28"/>
                    <a:pt x="49" y="16"/>
                  </a:cubicBezTo>
                  <a:cubicBezTo>
                    <a:pt x="43" y="4"/>
                    <a:pt x="28" y="0"/>
                    <a:pt x="16" y="6"/>
                  </a:cubicBezTo>
                  <a:cubicBezTo>
                    <a:pt x="5" y="12"/>
                    <a:pt x="0" y="26"/>
                    <a:pt x="6" y="38"/>
                  </a:cubicBezTo>
                  <a:cubicBezTo>
                    <a:pt x="14" y="53"/>
                    <a:pt x="23" y="67"/>
                    <a:pt x="33" y="80"/>
                  </a:cubicBezTo>
                  <a:cubicBezTo>
                    <a:pt x="81" y="144"/>
                    <a:pt x="119" y="215"/>
                    <a:pt x="143" y="290"/>
                  </a:cubicBezTo>
                  <a:cubicBezTo>
                    <a:pt x="147" y="300"/>
                    <a:pt x="156" y="307"/>
                    <a:pt x="166" y="307"/>
                  </a:cubicBezTo>
                  <a:close/>
                  <a:moveTo>
                    <a:pt x="166" y="307"/>
                  </a:moveTo>
                  <a:cubicBezTo>
                    <a:pt x="166" y="307"/>
                    <a:pt x="166" y="307"/>
                    <a:pt x="166" y="30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0698369-1253-EFC3-F0A0-58D3D50C00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85816" y="3030644"/>
              <a:ext cx="71870" cy="89004"/>
            </a:xfrm>
            <a:custGeom>
              <a:avLst/>
              <a:gdLst>
                <a:gd name="T0" fmla="*/ 69 w 86"/>
                <a:gd name="T1" fmla="*/ 5 h 106"/>
                <a:gd name="T2" fmla="*/ 37 w 86"/>
                <a:gd name="T3" fmla="*/ 18 h 106"/>
                <a:gd name="T4" fmla="*/ 8 w 86"/>
                <a:gd name="T5" fmla="*/ 68 h 106"/>
                <a:gd name="T6" fmla="*/ 12 w 86"/>
                <a:gd name="T7" fmla="*/ 102 h 106"/>
                <a:gd name="T8" fmla="*/ 27 w 86"/>
                <a:gd name="T9" fmla="*/ 106 h 106"/>
                <a:gd name="T10" fmla="*/ 46 w 86"/>
                <a:gd name="T11" fmla="*/ 97 h 106"/>
                <a:gd name="T12" fmla="*/ 81 w 86"/>
                <a:gd name="T13" fmla="*/ 37 h 106"/>
                <a:gd name="T14" fmla="*/ 69 w 86"/>
                <a:gd name="T15" fmla="*/ 5 h 106"/>
                <a:gd name="T16" fmla="*/ 69 w 86"/>
                <a:gd name="T17" fmla="*/ 5 h 106"/>
                <a:gd name="T18" fmla="*/ 69 w 86"/>
                <a:gd name="T19" fmla="*/ 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" h="106">
                  <a:moveTo>
                    <a:pt x="69" y="5"/>
                  </a:moveTo>
                  <a:cubicBezTo>
                    <a:pt x="56" y="0"/>
                    <a:pt x="42" y="6"/>
                    <a:pt x="37" y="18"/>
                  </a:cubicBezTo>
                  <a:cubicBezTo>
                    <a:pt x="29" y="36"/>
                    <a:pt x="20" y="52"/>
                    <a:pt x="8" y="68"/>
                  </a:cubicBezTo>
                  <a:cubicBezTo>
                    <a:pt x="0" y="79"/>
                    <a:pt x="2" y="94"/>
                    <a:pt x="12" y="102"/>
                  </a:cubicBezTo>
                  <a:cubicBezTo>
                    <a:pt x="17" y="105"/>
                    <a:pt x="22" y="106"/>
                    <a:pt x="27" y="106"/>
                  </a:cubicBezTo>
                  <a:cubicBezTo>
                    <a:pt x="34" y="106"/>
                    <a:pt x="41" y="103"/>
                    <a:pt x="46" y="97"/>
                  </a:cubicBezTo>
                  <a:cubicBezTo>
                    <a:pt x="60" y="78"/>
                    <a:pt x="72" y="58"/>
                    <a:pt x="81" y="37"/>
                  </a:cubicBezTo>
                  <a:cubicBezTo>
                    <a:pt x="86" y="25"/>
                    <a:pt x="81" y="11"/>
                    <a:pt x="69" y="5"/>
                  </a:cubicBezTo>
                  <a:close/>
                  <a:moveTo>
                    <a:pt x="69" y="5"/>
                  </a:moveTo>
                  <a:cubicBezTo>
                    <a:pt x="69" y="5"/>
                    <a:pt x="69" y="5"/>
                    <a:pt x="69" y="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AB3B567F-C758-5030-985B-46A38ECA5F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13044" y="2724603"/>
              <a:ext cx="259397" cy="282719"/>
            </a:xfrm>
            <a:custGeom>
              <a:avLst/>
              <a:gdLst>
                <a:gd name="T0" fmla="*/ 24 w 312"/>
                <a:gd name="T1" fmla="*/ 48 h 337"/>
                <a:gd name="T2" fmla="*/ 264 w 312"/>
                <a:gd name="T3" fmla="*/ 288 h 337"/>
                <a:gd name="T4" fmla="*/ 263 w 312"/>
                <a:gd name="T5" fmla="*/ 311 h 337"/>
                <a:gd name="T6" fmla="*/ 285 w 312"/>
                <a:gd name="T7" fmla="*/ 337 h 337"/>
                <a:gd name="T8" fmla="*/ 287 w 312"/>
                <a:gd name="T9" fmla="*/ 337 h 337"/>
                <a:gd name="T10" fmla="*/ 311 w 312"/>
                <a:gd name="T11" fmla="*/ 315 h 337"/>
                <a:gd name="T12" fmla="*/ 312 w 312"/>
                <a:gd name="T13" fmla="*/ 288 h 337"/>
                <a:gd name="T14" fmla="*/ 24 w 312"/>
                <a:gd name="T15" fmla="*/ 0 h 337"/>
                <a:gd name="T16" fmla="*/ 0 w 312"/>
                <a:gd name="T17" fmla="*/ 24 h 337"/>
                <a:gd name="T18" fmla="*/ 24 w 312"/>
                <a:gd name="T19" fmla="*/ 48 h 337"/>
                <a:gd name="T20" fmla="*/ 24 w 312"/>
                <a:gd name="T21" fmla="*/ 48 h 337"/>
                <a:gd name="T22" fmla="*/ 24 w 312"/>
                <a:gd name="T23" fmla="*/ 48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2" h="337">
                  <a:moveTo>
                    <a:pt x="24" y="48"/>
                  </a:moveTo>
                  <a:cubicBezTo>
                    <a:pt x="157" y="48"/>
                    <a:pt x="264" y="156"/>
                    <a:pt x="264" y="288"/>
                  </a:cubicBezTo>
                  <a:cubicBezTo>
                    <a:pt x="264" y="296"/>
                    <a:pt x="264" y="303"/>
                    <a:pt x="263" y="311"/>
                  </a:cubicBezTo>
                  <a:cubicBezTo>
                    <a:pt x="262" y="324"/>
                    <a:pt x="272" y="336"/>
                    <a:pt x="285" y="337"/>
                  </a:cubicBezTo>
                  <a:cubicBezTo>
                    <a:pt x="286" y="337"/>
                    <a:pt x="287" y="337"/>
                    <a:pt x="287" y="337"/>
                  </a:cubicBezTo>
                  <a:cubicBezTo>
                    <a:pt x="300" y="337"/>
                    <a:pt x="310" y="328"/>
                    <a:pt x="311" y="315"/>
                  </a:cubicBezTo>
                  <a:cubicBezTo>
                    <a:pt x="312" y="306"/>
                    <a:pt x="312" y="297"/>
                    <a:pt x="312" y="288"/>
                  </a:cubicBezTo>
                  <a:cubicBezTo>
                    <a:pt x="312" y="129"/>
                    <a:pt x="183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8"/>
                    <a:pt x="24" y="48"/>
                  </a:cubicBezTo>
                  <a:close/>
                  <a:moveTo>
                    <a:pt x="24" y="48"/>
                  </a:moveTo>
                  <a:cubicBezTo>
                    <a:pt x="24" y="48"/>
                    <a:pt x="24" y="48"/>
                    <a:pt x="24" y="4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46481BBC-D7C2-F91A-F175-08BF3CC7D6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13044" y="2464731"/>
              <a:ext cx="39980" cy="152306"/>
            </a:xfrm>
            <a:custGeom>
              <a:avLst/>
              <a:gdLst>
                <a:gd name="T0" fmla="*/ 24 w 48"/>
                <a:gd name="T1" fmla="*/ 182 h 182"/>
                <a:gd name="T2" fmla="*/ 48 w 48"/>
                <a:gd name="T3" fmla="*/ 158 h 182"/>
                <a:gd name="T4" fmla="*/ 48 w 48"/>
                <a:gd name="T5" fmla="*/ 24 h 182"/>
                <a:gd name="T6" fmla="*/ 24 w 48"/>
                <a:gd name="T7" fmla="*/ 0 h 182"/>
                <a:gd name="T8" fmla="*/ 0 w 48"/>
                <a:gd name="T9" fmla="*/ 24 h 182"/>
                <a:gd name="T10" fmla="*/ 0 w 48"/>
                <a:gd name="T11" fmla="*/ 158 h 182"/>
                <a:gd name="T12" fmla="*/ 24 w 48"/>
                <a:gd name="T13" fmla="*/ 182 h 182"/>
                <a:gd name="T14" fmla="*/ 24 w 48"/>
                <a:gd name="T15" fmla="*/ 182 h 182"/>
                <a:gd name="T16" fmla="*/ 24 w 48"/>
                <a:gd name="T17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182">
                  <a:moveTo>
                    <a:pt x="24" y="182"/>
                  </a:moveTo>
                  <a:cubicBezTo>
                    <a:pt x="38" y="182"/>
                    <a:pt x="48" y="172"/>
                    <a:pt x="48" y="158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11"/>
                    <a:pt x="38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72"/>
                    <a:pt x="11" y="182"/>
                    <a:pt x="24" y="182"/>
                  </a:cubicBezTo>
                  <a:close/>
                  <a:moveTo>
                    <a:pt x="24" y="182"/>
                  </a:moveTo>
                  <a:cubicBezTo>
                    <a:pt x="24" y="182"/>
                    <a:pt x="24" y="182"/>
                    <a:pt x="24" y="18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DE992F09-5E79-D9AF-F073-43819BC992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69830" y="2526606"/>
              <a:ext cx="101379" cy="140883"/>
            </a:xfrm>
            <a:custGeom>
              <a:avLst/>
              <a:gdLst>
                <a:gd name="T0" fmla="*/ 74 w 122"/>
                <a:gd name="T1" fmla="*/ 156 h 168"/>
                <a:gd name="T2" fmla="*/ 94 w 122"/>
                <a:gd name="T3" fmla="*/ 168 h 168"/>
                <a:gd name="T4" fmla="*/ 106 w 122"/>
                <a:gd name="T5" fmla="*/ 165 h 168"/>
                <a:gd name="T6" fmla="*/ 115 w 122"/>
                <a:gd name="T7" fmla="*/ 132 h 168"/>
                <a:gd name="T8" fmla="*/ 48 w 122"/>
                <a:gd name="T9" fmla="*/ 15 h 168"/>
                <a:gd name="T10" fmla="*/ 15 w 122"/>
                <a:gd name="T11" fmla="*/ 7 h 168"/>
                <a:gd name="T12" fmla="*/ 6 w 122"/>
                <a:gd name="T13" fmla="*/ 39 h 168"/>
                <a:gd name="T14" fmla="*/ 74 w 122"/>
                <a:gd name="T15" fmla="*/ 156 h 168"/>
                <a:gd name="T16" fmla="*/ 74 w 122"/>
                <a:gd name="T17" fmla="*/ 156 h 168"/>
                <a:gd name="T18" fmla="*/ 74 w 122"/>
                <a:gd name="T19" fmla="*/ 15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68">
                  <a:moveTo>
                    <a:pt x="74" y="156"/>
                  </a:moveTo>
                  <a:cubicBezTo>
                    <a:pt x="78" y="164"/>
                    <a:pt x="86" y="168"/>
                    <a:pt x="94" y="168"/>
                  </a:cubicBezTo>
                  <a:cubicBezTo>
                    <a:pt x="98" y="168"/>
                    <a:pt x="103" y="167"/>
                    <a:pt x="106" y="165"/>
                  </a:cubicBezTo>
                  <a:cubicBezTo>
                    <a:pt x="118" y="158"/>
                    <a:pt x="122" y="143"/>
                    <a:pt x="115" y="132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41" y="4"/>
                    <a:pt x="27" y="0"/>
                    <a:pt x="15" y="7"/>
                  </a:cubicBezTo>
                  <a:cubicBezTo>
                    <a:pt x="4" y="13"/>
                    <a:pt x="0" y="28"/>
                    <a:pt x="6" y="39"/>
                  </a:cubicBezTo>
                  <a:lnTo>
                    <a:pt x="74" y="156"/>
                  </a:lnTo>
                  <a:close/>
                  <a:moveTo>
                    <a:pt x="74" y="156"/>
                  </a:moveTo>
                  <a:cubicBezTo>
                    <a:pt x="74" y="156"/>
                    <a:pt x="74" y="156"/>
                    <a:pt x="74" y="15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9AB3155D-444B-CAD8-14CE-3BA1997EE0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30507" y="3132975"/>
              <a:ext cx="142311" cy="99951"/>
            </a:xfrm>
            <a:custGeom>
              <a:avLst/>
              <a:gdLst>
                <a:gd name="T0" fmla="*/ 155 w 171"/>
                <a:gd name="T1" fmla="*/ 74 h 119"/>
                <a:gd name="T2" fmla="*/ 39 w 171"/>
                <a:gd name="T3" fmla="*/ 7 h 119"/>
                <a:gd name="T4" fmla="*/ 6 w 171"/>
                <a:gd name="T5" fmla="*/ 15 h 119"/>
                <a:gd name="T6" fmla="*/ 15 w 171"/>
                <a:gd name="T7" fmla="*/ 48 h 119"/>
                <a:gd name="T8" fmla="*/ 131 w 171"/>
                <a:gd name="T9" fmla="*/ 115 h 119"/>
                <a:gd name="T10" fmla="*/ 143 w 171"/>
                <a:gd name="T11" fmla="*/ 119 h 119"/>
                <a:gd name="T12" fmla="*/ 164 w 171"/>
                <a:gd name="T13" fmla="*/ 107 h 119"/>
                <a:gd name="T14" fmla="*/ 155 w 171"/>
                <a:gd name="T15" fmla="*/ 74 h 119"/>
                <a:gd name="T16" fmla="*/ 155 w 171"/>
                <a:gd name="T17" fmla="*/ 74 h 119"/>
                <a:gd name="T18" fmla="*/ 155 w 171"/>
                <a:gd name="T19" fmla="*/ 7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9">
                  <a:moveTo>
                    <a:pt x="155" y="74"/>
                  </a:moveTo>
                  <a:cubicBezTo>
                    <a:pt x="39" y="7"/>
                    <a:pt x="39" y="7"/>
                    <a:pt x="39" y="7"/>
                  </a:cubicBezTo>
                  <a:cubicBezTo>
                    <a:pt x="27" y="0"/>
                    <a:pt x="13" y="4"/>
                    <a:pt x="6" y="15"/>
                  </a:cubicBezTo>
                  <a:cubicBezTo>
                    <a:pt x="0" y="27"/>
                    <a:pt x="3" y="42"/>
                    <a:pt x="15" y="48"/>
                  </a:cubicBezTo>
                  <a:cubicBezTo>
                    <a:pt x="131" y="115"/>
                    <a:pt x="131" y="115"/>
                    <a:pt x="131" y="115"/>
                  </a:cubicBezTo>
                  <a:cubicBezTo>
                    <a:pt x="135" y="118"/>
                    <a:pt x="139" y="119"/>
                    <a:pt x="143" y="119"/>
                  </a:cubicBezTo>
                  <a:cubicBezTo>
                    <a:pt x="152" y="119"/>
                    <a:pt x="160" y="114"/>
                    <a:pt x="164" y="107"/>
                  </a:cubicBezTo>
                  <a:cubicBezTo>
                    <a:pt x="171" y="95"/>
                    <a:pt x="167" y="80"/>
                    <a:pt x="155" y="74"/>
                  </a:cubicBezTo>
                  <a:close/>
                  <a:moveTo>
                    <a:pt x="155" y="74"/>
                  </a:moveTo>
                  <a:cubicBezTo>
                    <a:pt x="155" y="74"/>
                    <a:pt x="155" y="74"/>
                    <a:pt x="155" y="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60903C95-C4AB-66B9-A958-61CCBFF2E3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93726" y="2704613"/>
              <a:ext cx="142311" cy="98999"/>
            </a:xfrm>
            <a:custGeom>
              <a:avLst/>
              <a:gdLst>
                <a:gd name="T0" fmla="*/ 15 w 171"/>
                <a:gd name="T1" fmla="*/ 48 h 118"/>
                <a:gd name="T2" fmla="*/ 132 w 171"/>
                <a:gd name="T3" fmla="*/ 115 h 118"/>
                <a:gd name="T4" fmla="*/ 144 w 171"/>
                <a:gd name="T5" fmla="*/ 118 h 118"/>
                <a:gd name="T6" fmla="*/ 165 w 171"/>
                <a:gd name="T7" fmla="*/ 106 h 118"/>
                <a:gd name="T8" fmla="*/ 156 w 171"/>
                <a:gd name="T9" fmla="*/ 74 h 118"/>
                <a:gd name="T10" fmla="*/ 39 w 171"/>
                <a:gd name="T11" fmla="*/ 6 h 118"/>
                <a:gd name="T12" fmla="*/ 7 w 171"/>
                <a:gd name="T13" fmla="*/ 15 h 118"/>
                <a:gd name="T14" fmla="*/ 15 w 171"/>
                <a:gd name="T15" fmla="*/ 48 h 118"/>
                <a:gd name="T16" fmla="*/ 15 w 171"/>
                <a:gd name="T17" fmla="*/ 48 h 118"/>
                <a:gd name="T18" fmla="*/ 15 w 171"/>
                <a:gd name="T19" fmla="*/ 4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8">
                  <a:moveTo>
                    <a:pt x="15" y="48"/>
                  </a:moveTo>
                  <a:cubicBezTo>
                    <a:pt x="132" y="115"/>
                    <a:pt x="132" y="115"/>
                    <a:pt x="132" y="115"/>
                  </a:cubicBezTo>
                  <a:cubicBezTo>
                    <a:pt x="136" y="117"/>
                    <a:pt x="140" y="118"/>
                    <a:pt x="144" y="118"/>
                  </a:cubicBezTo>
                  <a:cubicBezTo>
                    <a:pt x="152" y="118"/>
                    <a:pt x="160" y="114"/>
                    <a:pt x="165" y="106"/>
                  </a:cubicBezTo>
                  <a:cubicBezTo>
                    <a:pt x="171" y="95"/>
                    <a:pt x="167" y="80"/>
                    <a:pt x="156" y="74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28" y="0"/>
                    <a:pt x="13" y="4"/>
                    <a:pt x="7" y="15"/>
                  </a:cubicBezTo>
                  <a:cubicBezTo>
                    <a:pt x="0" y="27"/>
                    <a:pt x="4" y="41"/>
                    <a:pt x="15" y="48"/>
                  </a:cubicBezTo>
                  <a:close/>
                  <a:moveTo>
                    <a:pt x="15" y="48"/>
                  </a:moveTo>
                  <a:cubicBezTo>
                    <a:pt x="15" y="48"/>
                    <a:pt x="15" y="48"/>
                    <a:pt x="15" y="4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7F7F925C-FEB8-048D-2987-8A6BEC6453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2387" y="2949255"/>
              <a:ext cx="152306" cy="40457"/>
            </a:xfrm>
            <a:custGeom>
              <a:avLst/>
              <a:gdLst>
                <a:gd name="T0" fmla="*/ 159 w 183"/>
                <a:gd name="T1" fmla="*/ 0 h 48"/>
                <a:gd name="T2" fmla="*/ 24 w 183"/>
                <a:gd name="T3" fmla="*/ 0 h 48"/>
                <a:gd name="T4" fmla="*/ 0 w 183"/>
                <a:gd name="T5" fmla="*/ 24 h 48"/>
                <a:gd name="T6" fmla="*/ 24 w 183"/>
                <a:gd name="T7" fmla="*/ 48 h 48"/>
                <a:gd name="T8" fmla="*/ 159 w 183"/>
                <a:gd name="T9" fmla="*/ 48 h 48"/>
                <a:gd name="T10" fmla="*/ 183 w 183"/>
                <a:gd name="T11" fmla="*/ 24 h 48"/>
                <a:gd name="T12" fmla="*/ 159 w 183"/>
                <a:gd name="T13" fmla="*/ 0 h 48"/>
                <a:gd name="T14" fmla="*/ 159 w 183"/>
                <a:gd name="T15" fmla="*/ 0 h 48"/>
                <a:gd name="T16" fmla="*/ 159 w 183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3" h="48">
                  <a:moveTo>
                    <a:pt x="159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8"/>
                    <a:pt x="11" y="48"/>
                    <a:pt x="24" y="48"/>
                  </a:cubicBezTo>
                  <a:cubicBezTo>
                    <a:pt x="159" y="48"/>
                    <a:pt x="159" y="48"/>
                    <a:pt x="159" y="48"/>
                  </a:cubicBezTo>
                  <a:cubicBezTo>
                    <a:pt x="172" y="48"/>
                    <a:pt x="183" y="38"/>
                    <a:pt x="183" y="24"/>
                  </a:cubicBezTo>
                  <a:cubicBezTo>
                    <a:pt x="183" y="11"/>
                    <a:pt x="172" y="0"/>
                    <a:pt x="159" y="0"/>
                  </a:cubicBezTo>
                  <a:close/>
                  <a:moveTo>
                    <a:pt x="159" y="0"/>
                  </a:moveTo>
                  <a:cubicBezTo>
                    <a:pt x="159" y="0"/>
                    <a:pt x="159" y="0"/>
                    <a:pt x="15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19707A1B-DBAB-04E5-EC85-455E3E2468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31851" y="2949255"/>
              <a:ext cx="151355" cy="40457"/>
            </a:xfrm>
            <a:custGeom>
              <a:avLst/>
              <a:gdLst>
                <a:gd name="T0" fmla="*/ 182 w 182"/>
                <a:gd name="T1" fmla="*/ 24 h 48"/>
                <a:gd name="T2" fmla="*/ 158 w 182"/>
                <a:gd name="T3" fmla="*/ 0 h 48"/>
                <a:gd name="T4" fmla="*/ 24 w 182"/>
                <a:gd name="T5" fmla="*/ 0 h 48"/>
                <a:gd name="T6" fmla="*/ 0 w 182"/>
                <a:gd name="T7" fmla="*/ 24 h 48"/>
                <a:gd name="T8" fmla="*/ 24 w 182"/>
                <a:gd name="T9" fmla="*/ 48 h 48"/>
                <a:gd name="T10" fmla="*/ 158 w 182"/>
                <a:gd name="T11" fmla="*/ 48 h 48"/>
                <a:gd name="T12" fmla="*/ 182 w 182"/>
                <a:gd name="T13" fmla="*/ 24 h 48"/>
                <a:gd name="T14" fmla="*/ 182 w 182"/>
                <a:gd name="T15" fmla="*/ 24 h 48"/>
                <a:gd name="T16" fmla="*/ 182 w 182"/>
                <a:gd name="T17" fmla="*/ 2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48">
                  <a:moveTo>
                    <a:pt x="182" y="24"/>
                  </a:moveTo>
                  <a:cubicBezTo>
                    <a:pt x="182" y="11"/>
                    <a:pt x="172" y="0"/>
                    <a:pt x="158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8"/>
                    <a:pt x="11" y="48"/>
                    <a:pt x="24" y="48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72" y="48"/>
                    <a:pt x="182" y="38"/>
                    <a:pt x="182" y="24"/>
                  </a:cubicBezTo>
                  <a:close/>
                  <a:moveTo>
                    <a:pt x="182" y="24"/>
                  </a:moveTo>
                  <a:cubicBezTo>
                    <a:pt x="182" y="24"/>
                    <a:pt x="182" y="24"/>
                    <a:pt x="182" y="2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8184A031-1472-BF78-47AC-259FC5C38A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30507" y="2704613"/>
              <a:ext cx="142311" cy="98999"/>
            </a:xfrm>
            <a:custGeom>
              <a:avLst/>
              <a:gdLst>
                <a:gd name="T0" fmla="*/ 27 w 171"/>
                <a:gd name="T1" fmla="*/ 118 h 118"/>
                <a:gd name="T2" fmla="*/ 39 w 171"/>
                <a:gd name="T3" fmla="*/ 115 h 118"/>
                <a:gd name="T4" fmla="*/ 155 w 171"/>
                <a:gd name="T5" fmla="*/ 48 h 118"/>
                <a:gd name="T6" fmla="*/ 164 w 171"/>
                <a:gd name="T7" fmla="*/ 15 h 118"/>
                <a:gd name="T8" fmla="*/ 131 w 171"/>
                <a:gd name="T9" fmla="*/ 6 h 118"/>
                <a:gd name="T10" fmla="*/ 15 w 171"/>
                <a:gd name="T11" fmla="*/ 74 h 118"/>
                <a:gd name="T12" fmla="*/ 6 w 171"/>
                <a:gd name="T13" fmla="*/ 106 h 118"/>
                <a:gd name="T14" fmla="*/ 27 w 171"/>
                <a:gd name="T15" fmla="*/ 118 h 118"/>
                <a:gd name="T16" fmla="*/ 27 w 171"/>
                <a:gd name="T17" fmla="*/ 118 h 118"/>
                <a:gd name="T18" fmla="*/ 27 w 171"/>
                <a:gd name="T1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8">
                  <a:moveTo>
                    <a:pt x="27" y="118"/>
                  </a:moveTo>
                  <a:cubicBezTo>
                    <a:pt x="31" y="118"/>
                    <a:pt x="35" y="117"/>
                    <a:pt x="39" y="115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67" y="41"/>
                    <a:pt x="171" y="27"/>
                    <a:pt x="164" y="15"/>
                  </a:cubicBezTo>
                  <a:cubicBezTo>
                    <a:pt x="157" y="4"/>
                    <a:pt x="143" y="0"/>
                    <a:pt x="131" y="6"/>
                  </a:cubicBezTo>
                  <a:cubicBezTo>
                    <a:pt x="15" y="74"/>
                    <a:pt x="15" y="74"/>
                    <a:pt x="15" y="74"/>
                  </a:cubicBezTo>
                  <a:cubicBezTo>
                    <a:pt x="3" y="80"/>
                    <a:pt x="0" y="95"/>
                    <a:pt x="6" y="106"/>
                  </a:cubicBezTo>
                  <a:cubicBezTo>
                    <a:pt x="11" y="114"/>
                    <a:pt x="19" y="118"/>
                    <a:pt x="27" y="118"/>
                  </a:cubicBezTo>
                  <a:close/>
                  <a:moveTo>
                    <a:pt x="27" y="118"/>
                  </a:moveTo>
                  <a:cubicBezTo>
                    <a:pt x="27" y="118"/>
                    <a:pt x="27" y="118"/>
                    <a:pt x="27" y="11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D56A0E1E-EB80-9809-8F66-EBD3874CA7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93726" y="3132975"/>
              <a:ext cx="142311" cy="99951"/>
            </a:xfrm>
            <a:custGeom>
              <a:avLst/>
              <a:gdLst>
                <a:gd name="T0" fmla="*/ 132 w 171"/>
                <a:gd name="T1" fmla="*/ 7 h 119"/>
                <a:gd name="T2" fmla="*/ 15 w 171"/>
                <a:gd name="T3" fmla="*/ 74 h 119"/>
                <a:gd name="T4" fmla="*/ 7 w 171"/>
                <a:gd name="T5" fmla="*/ 107 h 119"/>
                <a:gd name="T6" fmla="*/ 28 w 171"/>
                <a:gd name="T7" fmla="*/ 119 h 119"/>
                <a:gd name="T8" fmla="*/ 39 w 171"/>
                <a:gd name="T9" fmla="*/ 115 h 119"/>
                <a:gd name="T10" fmla="*/ 156 w 171"/>
                <a:gd name="T11" fmla="*/ 48 h 119"/>
                <a:gd name="T12" fmla="*/ 165 w 171"/>
                <a:gd name="T13" fmla="*/ 15 h 119"/>
                <a:gd name="T14" fmla="*/ 132 w 171"/>
                <a:gd name="T15" fmla="*/ 7 h 119"/>
                <a:gd name="T16" fmla="*/ 132 w 171"/>
                <a:gd name="T17" fmla="*/ 7 h 119"/>
                <a:gd name="T18" fmla="*/ 132 w 171"/>
                <a:gd name="T19" fmla="*/ 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19">
                  <a:moveTo>
                    <a:pt x="132" y="7"/>
                  </a:moveTo>
                  <a:cubicBezTo>
                    <a:pt x="15" y="74"/>
                    <a:pt x="15" y="74"/>
                    <a:pt x="15" y="74"/>
                  </a:cubicBezTo>
                  <a:cubicBezTo>
                    <a:pt x="4" y="80"/>
                    <a:pt x="0" y="95"/>
                    <a:pt x="7" y="107"/>
                  </a:cubicBezTo>
                  <a:cubicBezTo>
                    <a:pt x="11" y="114"/>
                    <a:pt x="19" y="119"/>
                    <a:pt x="28" y="119"/>
                  </a:cubicBezTo>
                  <a:cubicBezTo>
                    <a:pt x="32" y="119"/>
                    <a:pt x="36" y="118"/>
                    <a:pt x="39" y="115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67" y="42"/>
                    <a:pt x="171" y="27"/>
                    <a:pt x="165" y="15"/>
                  </a:cubicBezTo>
                  <a:cubicBezTo>
                    <a:pt x="158" y="4"/>
                    <a:pt x="143" y="0"/>
                    <a:pt x="132" y="7"/>
                  </a:cubicBezTo>
                  <a:close/>
                  <a:moveTo>
                    <a:pt x="132" y="7"/>
                  </a:moveTo>
                  <a:cubicBezTo>
                    <a:pt x="132" y="7"/>
                    <a:pt x="132" y="7"/>
                    <a:pt x="132" y="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342FEF04-AE9B-2F41-52E1-B51295369F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95336" y="2526606"/>
              <a:ext cx="101379" cy="140883"/>
            </a:xfrm>
            <a:custGeom>
              <a:avLst/>
              <a:gdLst>
                <a:gd name="T0" fmla="*/ 15 w 122"/>
                <a:gd name="T1" fmla="*/ 165 h 168"/>
                <a:gd name="T2" fmla="*/ 27 w 122"/>
                <a:gd name="T3" fmla="*/ 168 h 168"/>
                <a:gd name="T4" fmla="*/ 48 w 122"/>
                <a:gd name="T5" fmla="*/ 156 h 168"/>
                <a:gd name="T6" fmla="*/ 115 w 122"/>
                <a:gd name="T7" fmla="*/ 39 h 168"/>
                <a:gd name="T8" fmla="*/ 107 w 122"/>
                <a:gd name="T9" fmla="*/ 7 h 168"/>
                <a:gd name="T10" fmla="*/ 74 w 122"/>
                <a:gd name="T11" fmla="*/ 15 h 168"/>
                <a:gd name="T12" fmla="*/ 7 w 122"/>
                <a:gd name="T13" fmla="*/ 132 h 168"/>
                <a:gd name="T14" fmla="*/ 15 w 122"/>
                <a:gd name="T15" fmla="*/ 165 h 168"/>
                <a:gd name="T16" fmla="*/ 15 w 122"/>
                <a:gd name="T17" fmla="*/ 165 h 168"/>
                <a:gd name="T18" fmla="*/ 15 w 122"/>
                <a:gd name="T19" fmla="*/ 165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" h="168">
                  <a:moveTo>
                    <a:pt x="15" y="165"/>
                  </a:moveTo>
                  <a:cubicBezTo>
                    <a:pt x="19" y="167"/>
                    <a:pt x="23" y="168"/>
                    <a:pt x="27" y="168"/>
                  </a:cubicBezTo>
                  <a:cubicBezTo>
                    <a:pt x="36" y="168"/>
                    <a:pt x="44" y="164"/>
                    <a:pt x="48" y="156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22" y="28"/>
                    <a:pt x="118" y="13"/>
                    <a:pt x="107" y="7"/>
                  </a:cubicBezTo>
                  <a:cubicBezTo>
                    <a:pt x="95" y="0"/>
                    <a:pt x="80" y="4"/>
                    <a:pt x="74" y="15"/>
                  </a:cubicBezTo>
                  <a:cubicBezTo>
                    <a:pt x="7" y="132"/>
                    <a:pt x="7" y="132"/>
                    <a:pt x="7" y="132"/>
                  </a:cubicBezTo>
                  <a:cubicBezTo>
                    <a:pt x="0" y="143"/>
                    <a:pt x="4" y="158"/>
                    <a:pt x="15" y="165"/>
                  </a:cubicBezTo>
                  <a:close/>
                  <a:moveTo>
                    <a:pt x="15" y="165"/>
                  </a:moveTo>
                  <a:cubicBezTo>
                    <a:pt x="15" y="165"/>
                    <a:pt x="15" y="165"/>
                    <a:pt x="15" y="16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282F39"/>
                </a:solidFill>
                <a:latin typeface="Calibri" panose="020F0502020204030204"/>
              </a:endParaRPr>
            </a:p>
          </p:txBody>
        </p:sp>
      </p:grpSp>
      <p:sp>
        <p:nvSpPr>
          <p:cNvPr id="33" name="Rectángulo 32">
            <a:extLst>
              <a:ext uri="{FF2B5EF4-FFF2-40B4-BE49-F238E27FC236}">
                <a16:creationId xmlns:a16="http://schemas.microsoft.com/office/drawing/2014/main" id="{B3551ED2-C657-28DB-AE34-96486C6192A2}"/>
              </a:ext>
            </a:extLst>
          </p:cNvPr>
          <p:cNvSpPr/>
          <p:nvPr/>
        </p:nvSpPr>
        <p:spPr>
          <a:xfrm>
            <a:off x="6912875" y="4134192"/>
            <a:ext cx="16181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es-MX" sz="1400">
                <a:solidFill>
                  <a:schemeClr val="bg1"/>
                </a:solidFill>
                <a:latin typeface="Trebuchet MS" panose="020B0603020202020204"/>
              </a:rPr>
              <a:t>Desarrollo integral y Calidad de vida Universitaria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024290F-12A6-CCE9-1882-130043E1CA06}"/>
              </a:ext>
            </a:extLst>
          </p:cNvPr>
          <p:cNvSpPr/>
          <p:nvPr/>
        </p:nvSpPr>
        <p:spPr>
          <a:xfrm>
            <a:off x="5310638" y="4155515"/>
            <a:ext cx="14925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es-MX" sz="1200">
                <a:solidFill>
                  <a:schemeClr val="bg1"/>
                </a:solidFill>
                <a:latin typeface="Trebuchet MS" panose="020B0603020202020204"/>
              </a:rPr>
              <a:t>Cumplimiento del plan de mejoramiento de condiciones institucionales</a:t>
            </a:r>
          </a:p>
        </p:txBody>
      </p:sp>
      <p:sp>
        <p:nvSpPr>
          <p:cNvPr id="35" name="TextBox 32">
            <a:extLst>
              <a:ext uri="{FF2B5EF4-FFF2-40B4-BE49-F238E27FC236}">
                <a16:creationId xmlns:a16="http://schemas.microsoft.com/office/drawing/2014/main" id="{EF91BC3C-1E61-23EF-AA81-6E65AA63CEB7}"/>
              </a:ext>
            </a:extLst>
          </p:cNvPr>
          <p:cNvSpPr txBox="1"/>
          <p:nvPr/>
        </p:nvSpPr>
        <p:spPr>
          <a:xfrm>
            <a:off x="5249798" y="5137242"/>
            <a:ext cx="1572508" cy="96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500" b="1">
                <a:solidFill>
                  <a:srgbClr val="FFFFFF"/>
                </a:solidFill>
                <a:latin typeface="Open Sans" panose="020B0606030504020204" pitchFamily="34" charset="0"/>
              </a:rPr>
              <a:t>0</a:t>
            </a:r>
            <a:r>
              <a:rPr lang="es-MX" sz="5500" b="1">
                <a:solidFill>
                  <a:srgbClr val="FFFFFF"/>
                </a:solidFill>
                <a:latin typeface="Open Sans" panose="020B0606030504020204" pitchFamily="34" charset="0"/>
              </a:rPr>
              <a:t>3</a:t>
            </a:r>
            <a:endParaRPr lang="en-GB" sz="5500" b="1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36" name="Group 37">
            <a:extLst>
              <a:ext uri="{FF2B5EF4-FFF2-40B4-BE49-F238E27FC236}">
                <a16:creationId xmlns:a16="http://schemas.microsoft.com/office/drawing/2014/main" id="{DB7FC50D-9CFA-973D-0106-1F91B46BDA1C}"/>
              </a:ext>
            </a:extLst>
          </p:cNvPr>
          <p:cNvGrpSpPr/>
          <p:nvPr/>
        </p:nvGrpSpPr>
        <p:grpSpPr>
          <a:xfrm>
            <a:off x="5564179" y="3172975"/>
            <a:ext cx="978210" cy="753639"/>
            <a:chOff x="2700338" y="8651875"/>
            <a:chExt cx="6545262" cy="6543675"/>
          </a:xfrm>
          <a:solidFill>
            <a:schemeClr val="bg1"/>
          </a:solidFill>
        </p:grpSpPr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484C1D8C-8D40-C7AE-A9B3-8D78CA6E81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0338" y="10820400"/>
              <a:ext cx="4376737" cy="4375150"/>
            </a:xfrm>
            <a:custGeom>
              <a:avLst/>
              <a:gdLst>
                <a:gd name="T0" fmla="*/ 477 w 1376"/>
                <a:gd name="T1" fmla="*/ 1360 h 1376"/>
                <a:gd name="T2" fmla="*/ 312 w 1376"/>
                <a:gd name="T3" fmla="*/ 1212 h 1376"/>
                <a:gd name="T4" fmla="*/ 237 w 1376"/>
                <a:gd name="T5" fmla="*/ 1044 h 1376"/>
                <a:gd name="T6" fmla="*/ 64 w 1376"/>
                <a:gd name="T7" fmla="*/ 1013 h 1376"/>
                <a:gd name="T8" fmla="*/ 51 w 1376"/>
                <a:gd name="T9" fmla="*/ 793 h 1376"/>
                <a:gd name="T10" fmla="*/ 117 w 1376"/>
                <a:gd name="T11" fmla="*/ 621 h 1376"/>
                <a:gd name="T12" fmla="*/ 16 w 1376"/>
                <a:gd name="T13" fmla="*/ 476 h 1376"/>
                <a:gd name="T14" fmla="*/ 164 w 1376"/>
                <a:gd name="T15" fmla="*/ 312 h 1376"/>
                <a:gd name="T16" fmla="*/ 332 w 1376"/>
                <a:gd name="T17" fmla="*/ 237 h 1376"/>
                <a:gd name="T18" fmla="*/ 363 w 1376"/>
                <a:gd name="T19" fmla="*/ 63 h 1376"/>
                <a:gd name="T20" fmla="*/ 583 w 1376"/>
                <a:gd name="T21" fmla="*/ 51 h 1376"/>
                <a:gd name="T22" fmla="*/ 755 w 1376"/>
                <a:gd name="T23" fmla="*/ 116 h 1376"/>
                <a:gd name="T24" fmla="*/ 900 w 1376"/>
                <a:gd name="T25" fmla="*/ 16 h 1376"/>
                <a:gd name="T26" fmla="*/ 1064 w 1376"/>
                <a:gd name="T27" fmla="*/ 163 h 1376"/>
                <a:gd name="T28" fmla="*/ 1139 w 1376"/>
                <a:gd name="T29" fmla="*/ 331 h 1376"/>
                <a:gd name="T30" fmla="*/ 1313 w 1376"/>
                <a:gd name="T31" fmla="*/ 362 h 1376"/>
                <a:gd name="T32" fmla="*/ 1360 w 1376"/>
                <a:gd name="T33" fmla="*/ 476 h 1376"/>
                <a:gd name="T34" fmla="*/ 1260 w 1376"/>
                <a:gd name="T35" fmla="*/ 621 h 1376"/>
                <a:gd name="T36" fmla="*/ 1325 w 1376"/>
                <a:gd name="T37" fmla="*/ 793 h 1376"/>
                <a:gd name="T38" fmla="*/ 1313 w 1376"/>
                <a:gd name="T39" fmla="*/ 1013 h 1376"/>
                <a:gd name="T40" fmla="*/ 1139 w 1376"/>
                <a:gd name="T41" fmla="*/ 1044 h 1376"/>
                <a:gd name="T42" fmla="*/ 1064 w 1376"/>
                <a:gd name="T43" fmla="*/ 1212 h 1376"/>
                <a:gd name="T44" fmla="*/ 900 w 1376"/>
                <a:gd name="T45" fmla="*/ 1360 h 1376"/>
                <a:gd name="T46" fmla="*/ 755 w 1376"/>
                <a:gd name="T47" fmla="*/ 1259 h 1376"/>
                <a:gd name="T48" fmla="*/ 583 w 1376"/>
                <a:gd name="T49" fmla="*/ 1325 h 1376"/>
                <a:gd name="T50" fmla="*/ 403 w 1376"/>
                <a:gd name="T51" fmla="*/ 1230 h 1376"/>
                <a:gd name="T52" fmla="*/ 544 w 1376"/>
                <a:gd name="T53" fmla="*/ 1210 h 1376"/>
                <a:gd name="T54" fmla="*/ 748 w 1376"/>
                <a:gd name="T55" fmla="*/ 1167 h 1376"/>
                <a:gd name="T56" fmla="*/ 870 w 1376"/>
                <a:gd name="T57" fmla="*/ 1273 h 1376"/>
                <a:gd name="T58" fmla="*/ 956 w 1376"/>
                <a:gd name="T59" fmla="*/ 1159 h 1376"/>
                <a:gd name="T60" fmla="*/ 1070 w 1376"/>
                <a:gd name="T61" fmla="*/ 985 h 1376"/>
                <a:gd name="T62" fmla="*/ 1230 w 1376"/>
                <a:gd name="T63" fmla="*/ 973 h 1376"/>
                <a:gd name="T64" fmla="*/ 1211 w 1376"/>
                <a:gd name="T65" fmla="*/ 832 h 1376"/>
                <a:gd name="T66" fmla="*/ 1168 w 1376"/>
                <a:gd name="T67" fmla="*/ 628 h 1376"/>
                <a:gd name="T68" fmla="*/ 1274 w 1376"/>
                <a:gd name="T69" fmla="*/ 506 h 1376"/>
                <a:gd name="T70" fmla="*/ 1160 w 1376"/>
                <a:gd name="T71" fmla="*/ 420 h 1376"/>
                <a:gd name="T72" fmla="*/ 986 w 1376"/>
                <a:gd name="T73" fmla="*/ 306 h 1376"/>
                <a:gd name="T74" fmla="*/ 974 w 1376"/>
                <a:gd name="T75" fmla="*/ 146 h 1376"/>
                <a:gd name="T76" fmla="*/ 833 w 1376"/>
                <a:gd name="T77" fmla="*/ 165 h 1376"/>
                <a:gd name="T78" fmla="*/ 629 w 1376"/>
                <a:gd name="T79" fmla="*/ 208 h 1376"/>
                <a:gd name="T80" fmla="*/ 507 w 1376"/>
                <a:gd name="T81" fmla="*/ 102 h 1376"/>
                <a:gd name="T82" fmla="*/ 421 w 1376"/>
                <a:gd name="T83" fmla="*/ 216 h 1376"/>
                <a:gd name="T84" fmla="*/ 307 w 1376"/>
                <a:gd name="T85" fmla="*/ 390 h 1376"/>
                <a:gd name="T86" fmla="*/ 146 w 1376"/>
                <a:gd name="T87" fmla="*/ 402 h 1376"/>
                <a:gd name="T88" fmla="*/ 166 w 1376"/>
                <a:gd name="T89" fmla="*/ 543 h 1376"/>
                <a:gd name="T90" fmla="*/ 209 w 1376"/>
                <a:gd name="T91" fmla="*/ 747 h 1376"/>
                <a:gd name="T92" fmla="*/ 103 w 1376"/>
                <a:gd name="T93" fmla="*/ 869 h 1376"/>
                <a:gd name="T94" fmla="*/ 217 w 1376"/>
                <a:gd name="T95" fmla="*/ 955 h 1376"/>
                <a:gd name="T96" fmla="*/ 391 w 1376"/>
                <a:gd name="T97" fmla="*/ 1069 h 1376"/>
                <a:gd name="T98" fmla="*/ 403 w 1376"/>
                <a:gd name="T99" fmla="*/ 1230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76" h="1376">
                  <a:moveTo>
                    <a:pt x="509" y="1366"/>
                  </a:moveTo>
                  <a:cubicBezTo>
                    <a:pt x="498" y="1366"/>
                    <a:pt x="487" y="1364"/>
                    <a:pt x="477" y="1360"/>
                  </a:cubicBezTo>
                  <a:cubicBezTo>
                    <a:pt x="363" y="1312"/>
                    <a:pt x="363" y="1312"/>
                    <a:pt x="363" y="1312"/>
                  </a:cubicBezTo>
                  <a:cubicBezTo>
                    <a:pt x="324" y="1296"/>
                    <a:pt x="302" y="1253"/>
                    <a:pt x="312" y="1212"/>
                  </a:cubicBezTo>
                  <a:cubicBezTo>
                    <a:pt x="319" y="1188"/>
                    <a:pt x="325" y="1163"/>
                    <a:pt x="332" y="1139"/>
                  </a:cubicBezTo>
                  <a:cubicBezTo>
                    <a:pt x="297" y="1111"/>
                    <a:pt x="265" y="1079"/>
                    <a:pt x="237" y="1044"/>
                  </a:cubicBezTo>
                  <a:cubicBezTo>
                    <a:pt x="213" y="1051"/>
                    <a:pt x="188" y="1057"/>
                    <a:pt x="164" y="1064"/>
                  </a:cubicBezTo>
                  <a:cubicBezTo>
                    <a:pt x="123" y="1074"/>
                    <a:pt x="80" y="1052"/>
                    <a:pt x="64" y="1013"/>
                  </a:cubicBezTo>
                  <a:cubicBezTo>
                    <a:pt x="16" y="899"/>
                    <a:pt x="16" y="899"/>
                    <a:pt x="16" y="899"/>
                  </a:cubicBezTo>
                  <a:cubicBezTo>
                    <a:pt x="0" y="860"/>
                    <a:pt x="15" y="815"/>
                    <a:pt x="51" y="793"/>
                  </a:cubicBezTo>
                  <a:cubicBezTo>
                    <a:pt x="73" y="780"/>
                    <a:pt x="95" y="767"/>
                    <a:pt x="117" y="754"/>
                  </a:cubicBezTo>
                  <a:cubicBezTo>
                    <a:pt x="112" y="710"/>
                    <a:pt x="112" y="665"/>
                    <a:pt x="117" y="621"/>
                  </a:cubicBezTo>
                  <a:cubicBezTo>
                    <a:pt x="95" y="608"/>
                    <a:pt x="73" y="595"/>
                    <a:pt x="51" y="582"/>
                  </a:cubicBezTo>
                  <a:cubicBezTo>
                    <a:pt x="15" y="561"/>
                    <a:pt x="0" y="515"/>
                    <a:pt x="16" y="476"/>
                  </a:cubicBezTo>
                  <a:cubicBezTo>
                    <a:pt x="64" y="362"/>
                    <a:pt x="64" y="362"/>
                    <a:pt x="64" y="362"/>
                  </a:cubicBezTo>
                  <a:cubicBezTo>
                    <a:pt x="80" y="323"/>
                    <a:pt x="123" y="301"/>
                    <a:pt x="164" y="312"/>
                  </a:cubicBezTo>
                  <a:cubicBezTo>
                    <a:pt x="188" y="318"/>
                    <a:pt x="213" y="324"/>
                    <a:pt x="237" y="331"/>
                  </a:cubicBezTo>
                  <a:cubicBezTo>
                    <a:pt x="265" y="296"/>
                    <a:pt x="297" y="264"/>
                    <a:pt x="332" y="237"/>
                  </a:cubicBezTo>
                  <a:cubicBezTo>
                    <a:pt x="325" y="212"/>
                    <a:pt x="319" y="187"/>
                    <a:pt x="312" y="163"/>
                  </a:cubicBezTo>
                  <a:cubicBezTo>
                    <a:pt x="302" y="122"/>
                    <a:pt x="324" y="79"/>
                    <a:pt x="363" y="63"/>
                  </a:cubicBezTo>
                  <a:cubicBezTo>
                    <a:pt x="477" y="16"/>
                    <a:pt x="477" y="16"/>
                    <a:pt x="477" y="16"/>
                  </a:cubicBezTo>
                  <a:cubicBezTo>
                    <a:pt x="516" y="0"/>
                    <a:pt x="561" y="15"/>
                    <a:pt x="583" y="51"/>
                  </a:cubicBezTo>
                  <a:cubicBezTo>
                    <a:pt x="596" y="72"/>
                    <a:pt x="609" y="94"/>
                    <a:pt x="622" y="116"/>
                  </a:cubicBezTo>
                  <a:cubicBezTo>
                    <a:pt x="666" y="111"/>
                    <a:pt x="711" y="111"/>
                    <a:pt x="755" y="116"/>
                  </a:cubicBezTo>
                  <a:cubicBezTo>
                    <a:pt x="768" y="94"/>
                    <a:pt x="781" y="72"/>
                    <a:pt x="794" y="51"/>
                  </a:cubicBezTo>
                  <a:cubicBezTo>
                    <a:pt x="815" y="15"/>
                    <a:pt x="861" y="0"/>
                    <a:pt x="900" y="16"/>
                  </a:cubicBezTo>
                  <a:cubicBezTo>
                    <a:pt x="1014" y="63"/>
                    <a:pt x="1014" y="63"/>
                    <a:pt x="1014" y="63"/>
                  </a:cubicBezTo>
                  <a:cubicBezTo>
                    <a:pt x="1053" y="79"/>
                    <a:pt x="1075" y="122"/>
                    <a:pt x="1064" y="163"/>
                  </a:cubicBezTo>
                  <a:cubicBezTo>
                    <a:pt x="1058" y="187"/>
                    <a:pt x="1052" y="212"/>
                    <a:pt x="1045" y="237"/>
                  </a:cubicBezTo>
                  <a:cubicBezTo>
                    <a:pt x="1080" y="264"/>
                    <a:pt x="1112" y="296"/>
                    <a:pt x="1139" y="331"/>
                  </a:cubicBezTo>
                  <a:cubicBezTo>
                    <a:pt x="1164" y="324"/>
                    <a:pt x="1189" y="318"/>
                    <a:pt x="1213" y="312"/>
                  </a:cubicBezTo>
                  <a:cubicBezTo>
                    <a:pt x="1254" y="301"/>
                    <a:pt x="1297" y="323"/>
                    <a:pt x="1313" y="362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60" y="476"/>
                    <a:pt x="1360" y="476"/>
                    <a:pt x="1360" y="476"/>
                  </a:cubicBezTo>
                  <a:cubicBezTo>
                    <a:pt x="1376" y="515"/>
                    <a:pt x="1361" y="561"/>
                    <a:pt x="1325" y="582"/>
                  </a:cubicBezTo>
                  <a:cubicBezTo>
                    <a:pt x="1304" y="595"/>
                    <a:pt x="1282" y="608"/>
                    <a:pt x="1260" y="621"/>
                  </a:cubicBezTo>
                  <a:cubicBezTo>
                    <a:pt x="1265" y="665"/>
                    <a:pt x="1265" y="710"/>
                    <a:pt x="1260" y="754"/>
                  </a:cubicBezTo>
                  <a:cubicBezTo>
                    <a:pt x="1282" y="767"/>
                    <a:pt x="1304" y="780"/>
                    <a:pt x="1325" y="793"/>
                  </a:cubicBezTo>
                  <a:cubicBezTo>
                    <a:pt x="1361" y="815"/>
                    <a:pt x="1376" y="860"/>
                    <a:pt x="1360" y="899"/>
                  </a:cubicBezTo>
                  <a:cubicBezTo>
                    <a:pt x="1313" y="1013"/>
                    <a:pt x="1313" y="1013"/>
                    <a:pt x="1313" y="1013"/>
                  </a:cubicBezTo>
                  <a:cubicBezTo>
                    <a:pt x="1297" y="1052"/>
                    <a:pt x="1254" y="1074"/>
                    <a:pt x="1213" y="1064"/>
                  </a:cubicBezTo>
                  <a:cubicBezTo>
                    <a:pt x="1189" y="1057"/>
                    <a:pt x="1164" y="1051"/>
                    <a:pt x="1139" y="1044"/>
                  </a:cubicBezTo>
                  <a:cubicBezTo>
                    <a:pt x="1112" y="1079"/>
                    <a:pt x="1080" y="1111"/>
                    <a:pt x="1045" y="1139"/>
                  </a:cubicBezTo>
                  <a:cubicBezTo>
                    <a:pt x="1052" y="1164"/>
                    <a:pt x="1058" y="1188"/>
                    <a:pt x="1064" y="1212"/>
                  </a:cubicBezTo>
                  <a:cubicBezTo>
                    <a:pt x="1075" y="1253"/>
                    <a:pt x="1053" y="1296"/>
                    <a:pt x="1014" y="1312"/>
                  </a:cubicBezTo>
                  <a:cubicBezTo>
                    <a:pt x="900" y="1360"/>
                    <a:pt x="900" y="1360"/>
                    <a:pt x="900" y="1360"/>
                  </a:cubicBezTo>
                  <a:cubicBezTo>
                    <a:pt x="861" y="1376"/>
                    <a:pt x="815" y="1361"/>
                    <a:pt x="794" y="1325"/>
                  </a:cubicBezTo>
                  <a:cubicBezTo>
                    <a:pt x="781" y="1303"/>
                    <a:pt x="768" y="1281"/>
                    <a:pt x="755" y="1259"/>
                  </a:cubicBezTo>
                  <a:cubicBezTo>
                    <a:pt x="711" y="1264"/>
                    <a:pt x="666" y="1264"/>
                    <a:pt x="622" y="1259"/>
                  </a:cubicBezTo>
                  <a:cubicBezTo>
                    <a:pt x="609" y="1281"/>
                    <a:pt x="596" y="1303"/>
                    <a:pt x="583" y="1325"/>
                  </a:cubicBezTo>
                  <a:cubicBezTo>
                    <a:pt x="567" y="1351"/>
                    <a:pt x="539" y="1366"/>
                    <a:pt x="509" y="1366"/>
                  </a:cubicBezTo>
                  <a:close/>
                  <a:moveTo>
                    <a:pt x="403" y="1230"/>
                  </a:moveTo>
                  <a:cubicBezTo>
                    <a:pt x="507" y="1273"/>
                    <a:pt x="507" y="1273"/>
                    <a:pt x="507" y="1273"/>
                  </a:cubicBezTo>
                  <a:cubicBezTo>
                    <a:pt x="519" y="1252"/>
                    <a:pt x="532" y="1231"/>
                    <a:pt x="544" y="1210"/>
                  </a:cubicBezTo>
                  <a:cubicBezTo>
                    <a:pt x="562" y="1180"/>
                    <a:pt x="595" y="1163"/>
                    <a:pt x="629" y="1167"/>
                  </a:cubicBezTo>
                  <a:cubicBezTo>
                    <a:pt x="669" y="1172"/>
                    <a:pt x="708" y="1172"/>
                    <a:pt x="748" y="1167"/>
                  </a:cubicBezTo>
                  <a:cubicBezTo>
                    <a:pt x="782" y="1163"/>
                    <a:pt x="815" y="1180"/>
                    <a:pt x="833" y="1210"/>
                  </a:cubicBezTo>
                  <a:cubicBezTo>
                    <a:pt x="845" y="1231"/>
                    <a:pt x="857" y="1252"/>
                    <a:pt x="870" y="1273"/>
                  </a:cubicBezTo>
                  <a:cubicBezTo>
                    <a:pt x="974" y="1230"/>
                    <a:pt x="974" y="1230"/>
                    <a:pt x="974" y="1230"/>
                  </a:cubicBezTo>
                  <a:cubicBezTo>
                    <a:pt x="968" y="1206"/>
                    <a:pt x="962" y="1183"/>
                    <a:pt x="956" y="1159"/>
                  </a:cubicBezTo>
                  <a:cubicBezTo>
                    <a:pt x="947" y="1125"/>
                    <a:pt x="958" y="1090"/>
                    <a:pt x="986" y="1069"/>
                  </a:cubicBezTo>
                  <a:cubicBezTo>
                    <a:pt x="1017" y="1044"/>
                    <a:pt x="1045" y="1016"/>
                    <a:pt x="1070" y="985"/>
                  </a:cubicBezTo>
                  <a:cubicBezTo>
                    <a:pt x="1091" y="958"/>
                    <a:pt x="1126" y="946"/>
                    <a:pt x="1160" y="955"/>
                  </a:cubicBezTo>
                  <a:cubicBezTo>
                    <a:pt x="1183" y="961"/>
                    <a:pt x="1207" y="967"/>
                    <a:pt x="1230" y="973"/>
                  </a:cubicBezTo>
                  <a:cubicBezTo>
                    <a:pt x="1274" y="869"/>
                    <a:pt x="1274" y="869"/>
                    <a:pt x="1274" y="869"/>
                  </a:cubicBezTo>
                  <a:cubicBezTo>
                    <a:pt x="1253" y="856"/>
                    <a:pt x="1232" y="844"/>
                    <a:pt x="1211" y="832"/>
                  </a:cubicBezTo>
                  <a:cubicBezTo>
                    <a:pt x="1181" y="814"/>
                    <a:pt x="1164" y="781"/>
                    <a:pt x="1168" y="747"/>
                  </a:cubicBezTo>
                  <a:cubicBezTo>
                    <a:pt x="1173" y="707"/>
                    <a:pt x="1173" y="668"/>
                    <a:pt x="1168" y="628"/>
                  </a:cubicBezTo>
                  <a:cubicBezTo>
                    <a:pt x="1164" y="594"/>
                    <a:pt x="1181" y="561"/>
                    <a:pt x="1211" y="543"/>
                  </a:cubicBezTo>
                  <a:cubicBezTo>
                    <a:pt x="1232" y="531"/>
                    <a:pt x="1253" y="519"/>
                    <a:pt x="1274" y="506"/>
                  </a:cubicBezTo>
                  <a:cubicBezTo>
                    <a:pt x="1230" y="402"/>
                    <a:pt x="1230" y="402"/>
                    <a:pt x="1230" y="402"/>
                  </a:cubicBezTo>
                  <a:cubicBezTo>
                    <a:pt x="1207" y="408"/>
                    <a:pt x="1183" y="414"/>
                    <a:pt x="1160" y="420"/>
                  </a:cubicBezTo>
                  <a:cubicBezTo>
                    <a:pt x="1126" y="429"/>
                    <a:pt x="1091" y="418"/>
                    <a:pt x="1070" y="390"/>
                  </a:cubicBezTo>
                  <a:cubicBezTo>
                    <a:pt x="1045" y="359"/>
                    <a:pt x="1017" y="331"/>
                    <a:pt x="986" y="306"/>
                  </a:cubicBezTo>
                  <a:cubicBezTo>
                    <a:pt x="958" y="285"/>
                    <a:pt x="947" y="250"/>
                    <a:pt x="956" y="216"/>
                  </a:cubicBezTo>
                  <a:cubicBezTo>
                    <a:pt x="962" y="193"/>
                    <a:pt x="968" y="169"/>
                    <a:pt x="974" y="146"/>
                  </a:cubicBezTo>
                  <a:cubicBezTo>
                    <a:pt x="870" y="102"/>
                    <a:pt x="870" y="102"/>
                    <a:pt x="870" y="102"/>
                  </a:cubicBezTo>
                  <a:cubicBezTo>
                    <a:pt x="857" y="123"/>
                    <a:pt x="845" y="144"/>
                    <a:pt x="833" y="165"/>
                  </a:cubicBezTo>
                  <a:cubicBezTo>
                    <a:pt x="815" y="195"/>
                    <a:pt x="782" y="212"/>
                    <a:pt x="748" y="208"/>
                  </a:cubicBezTo>
                  <a:cubicBezTo>
                    <a:pt x="708" y="203"/>
                    <a:pt x="668" y="203"/>
                    <a:pt x="629" y="208"/>
                  </a:cubicBezTo>
                  <a:cubicBezTo>
                    <a:pt x="595" y="212"/>
                    <a:pt x="561" y="195"/>
                    <a:pt x="544" y="165"/>
                  </a:cubicBezTo>
                  <a:cubicBezTo>
                    <a:pt x="532" y="144"/>
                    <a:pt x="519" y="123"/>
                    <a:pt x="507" y="102"/>
                  </a:cubicBezTo>
                  <a:cubicBezTo>
                    <a:pt x="403" y="146"/>
                    <a:pt x="403" y="146"/>
                    <a:pt x="403" y="146"/>
                  </a:cubicBezTo>
                  <a:cubicBezTo>
                    <a:pt x="409" y="169"/>
                    <a:pt x="415" y="193"/>
                    <a:pt x="421" y="216"/>
                  </a:cubicBezTo>
                  <a:cubicBezTo>
                    <a:pt x="430" y="250"/>
                    <a:pt x="418" y="285"/>
                    <a:pt x="391" y="306"/>
                  </a:cubicBezTo>
                  <a:cubicBezTo>
                    <a:pt x="360" y="331"/>
                    <a:pt x="332" y="359"/>
                    <a:pt x="307" y="390"/>
                  </a:cubicBezTo>
                  <a:cubicBezTo>
                    <a:pt x="286" y="418"/>
                    <a:pt x="251" y="429"/>
                    <a:pt x="217" y="420"/>
                  </a:cubicBezTo>
                  <a:cubicBezTo>
                    <a:pt x="193" y="414"/>
                    <a:pt x="170" y="408"/>
                    <a:pt x="146" y="402"/>
                  </a:cubicBezTo>
                  <a:cubicBezTo>
                    <a:pt x="103" y="506"/>
                    <a:pt x="103" y="506"/>
                    <a:pt x="103" y="506"/>
                  </a:cubicBezTo>
                  <a:cubicBezTo>
                    <a:pt x="124" y="519"/>
                    <a:pt x="145" y="531"/>
                    <a:pt x="166" y="543"/>
                  </a:cubicBezTo>
                  <a:cubicBezTo>
                    <a:pt x="196" y="561"/>
                    <a:pt x="213" y="594"/>
                    <a:pt x="209" y="628"/>
                  </a:cubicBezTo>
                  <a:cubicBezTo>
                    <a:pt x="204" y="668"/>
                    <a:pt x="204" y="708"/>
                    <a:pt x="209" y="747"/>
                  </a:cubicBezTo>
                  <a:cubicBezTo>
                    <a:pt x="213" y="781"/>
                    <a:pt x="196" y="815"/>
                    <a:pt x="166" y="832"/>
                  </a:cubicBezTo>
                  <a:cubicBezTo>
                    <a:pt x="145" y="844"/>
                    <a:pt x="124" y="856"/>
                    <a:pt x="103" y="869"/>
                  </a:cubicBezTo>
                  <a:cubicBezTo>
                    <a:pt x="146" y="973"/>
                    <a:pt x="146" y="973"/>
                    <a:pt x="146" y="973"/>
                  </a:cubicBezTo>
                  <a:cubicBezTo>
                    <a:pt x="170" y="968"/>
                    <a:pt x="193" y="961"/>
                    <a:pt x="217" y="955"/>
                  </a:cubicBezTo>
                  <a:cubicBezTo>
                    <a:pt x="251" y="946"/>
                    <a:pt x="286" y="958"/>
                    <a:pt x="307" y="985"/>
                  </a:cubicBezTo>
                  <a:cubicBezTo>
                    <a:pt x="332" y="1016"/>
                    <a:pt x="360" y="1044"/>
                    <a:pt x="391" y="1069"/>
                  </a:cubicBezTo>
                  <a:cubicBezTo>
                    <a:pt x="418" y="1090"/>
                    <a:pt x="430" y="1125"/>
                    <a:pt x="421" y="1159"/>
                  </a:cubicBezTo>
                  <a:cubicBezTo>
                    <a:pt x="415" y="1183"/>
                    <a:pt x="409" y="1206"/>
                    <a:pt x="403" y="12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DCFDA321-AC4A-FFB2-1C02-DED8A6B408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62375" y="11879263"/>
              <a:ext cx="2255837" cy="2120900"/>
            </a:xfrm>
            <a:custGeom>
              <a:avLst/>
              <a:gdLst>
                <a:gd name="T0" fmla="*/ 354 w 709"/>
                <a:gd name="T1" fmla="*/ 667 h 667"/>
                <a:gd name="T2" fmla="*/ 235 w 709"/>
                <a:gd name="T3" fmla="*/ 643 h 667"/>
                <a:gd name="T4" fmla="*/ 66 w 709"/>
                <a:gd name="T5" fmla="*/ 474 h 667"/>
                <a:gd name="T6" fmla="*/ 235 w 709"/>
                <a:gd name="T7" fmla="*/ 66 h 667"/>
                <a:gd name="T8" fmla="*/ 643 w 709"/>
                <a:gd name="T9" fmla="*/ 235 h 667"/>
                <a:gd name="T10" fmla="*/ 643 w 709"/>
                <a:gd name="T11" fmla="*/ 235 h 667"/>
                <a:gd name="T12" fmla="*/ 474 w 709"/>
                <a:gd name="T13" fmla="*/ 643 h 667"/>
                <a:gd name="T14" fmla="*/ 354 w 709"/>
                <a:gd name="T15" fmla="*/ 667 h 667"/>
                <a:gd name="T16" fmla="*/ 354 w 709"/>
                <a:gd name="T17" fmla="*/ 134 h 667"/>
                <a:gd name="T18" fmla="*/ 270 w 709"/>
                <a:gd name="T19" fmla="*/ 151 h 667"/>
                <a:gd name="T20" fmla="*/ 150 w 709"/>
                <a:gd name="T21" fmla="*/ 439 h 667"/>
                <a:gd name="T22" fmla="*/ 270 w 709"/>
                <a:gd name="T23" fmla="*/ 559 h 667"/>
                <a:gd name="T24" fmla="*/ 439 w 709"/>
                <a:gd name="T25" fmla="*/ 559 h 667"/>
                <a:gd name="T26" fmla="*/ 558 w 709"/>
                <a:gd name="T27" fmla="*/ 270 h 667"/>
                <a:gd name="T28" fmla="*/ 354 w 709"/>
                <a:gd name="T29" fmla="*/ 134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09" h="667">
                  <a:moveTo>
                    <a:pt x="354" y="667"/>
                  </a:moveTo>
                  <a:cubicBezTo>
                    <a:pt x="314" y="667"/>
                    <a:pt x="273" y="659"/>
                    <a:pt x="235" y="643"/>
                  </a:cubicBezTo>
                  <a:cubicBezTo>
                    <a:pt x="158" y="611"/>
                    <a:pt x="98" y="551"/>
                    <a:pt x="66" y="474"/>
                  </a:cubicBezTo>
                  <a:cubicBezTo>
                    <a:pt x="0" y="315"/>
                    <a:pt x="76" y="132"/>
                    <a:pt x="235" y="66"/>
                  </a:cubicBezTo>
                  <a:cubicBezTo>
                    <a:pt x="394" y="0"/>
                    <a:pt x="577" y="76"/>
                    <a:pt x="643" y="235"/>
                  </a:cubicBezTo>
                  <a:cubicBezTo>
                    <a:pt x="643" y="235"/>
                    <a:pt x="643" y="235"/>
                    <a:pt x="643" y="235"/>
                  </a:cubicBezTo>
                  <a:cubicBezTo>
                    <a:pt x="709" y="394"/>
                    <a:pt x="633" y="577"/>
                    <a:pt x="474" y="643"/>
                  </a:cubicBezTo>
                  <a:cubicBezTo>
                    <a:pt x="435" y="659"/>
                    <a:pt x="395" y="667"/>
                    <a:pt x="354" y="667"/>
                  </a:cubicBezTo>
                  <a:close/>
                  <a:moveTo>
                    <a:pt x="354" y="134"/>
                  </a:moveTo>
                  <a:cubicBezTo>
                    <a:pt x="326" y="134"/>
                    <a:pt x="297" y="139"/>
                    <a:pt x="270" y="151"/>
                  </a:cubicBezTo>
                  <a:cubicBezTo>
                    <a:pt x="157" y="197"/>
                    <a:pt x="104" y="327"/>
                    <a:pt x="150" y="439"/>
                  </a:cubicBezTo>
                  <a:cubicBezTo>
                    <a:pt x="173" y="494"/>
                    <a:pt x="215" y="536"/>
                    <a:pt x="270" y="559"/>
                  </a:cubicBezTo>
                  <a:cubicBezTo>
                    <a:pt x="324" y="581"/>
                    <a:pt x="384" y="581"/>
                    <a:pt x="439" y="559"/>
                  </a:cubicBezTo>
                  <a:cubicBezTo>
                    <a:pt x="551" y="512"/>
                    <a:pt x="605" y="383"/>
                    <a:pt x="558" y="270"/>
                  </a:cubicBezTo>
                  <a:cubicBezTo>
                    <a:pt x="523" y="185"/>
                    <a:pt x="441" y="134"/>
                    <a:pt x="354" y="1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4A20F690-BFE4-5A8E-CCCA-59A340EE1F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34075" y="8651875"/>
              <a:ext cx="3311525" cy="3309938"/>
            </a:xfrm>
            <a:custGeom>
              <a:avLst/>
              <a:gdLst>
                <a:gd name="T0" fmla="*/ 476 w 1041"/>
                <a:gd name="T1" fmla="*/ 1041 h 1041"/>
                <a:gd name="T2" fmla="*/ 397 w 1041"/>
                <a:gd name="T3" fmla="*/ 930 h 1041"/>
                <a:gd name="T4" fmla="*/ 279 w 1041"/>
                <a:gd name="T5" fmla="*/ 927 h 1041"/>
                <a:gd name="T6" fmla="*/ 121 w 1041"/>
                <a:gd name="T7" fmla="*/ 857 h 1041"/>
                <a:gd name="T8" fmla="*/ 143 w 1041"/>
                <a:gd name="T9" fmla="*/ 723 h 1041"/>
                <a:gd name="T10" fmla="*/ 62 w 1041"/>
                <a:gd name="T11" fmla="*/ 637 h 1041"/>
                <a:gd name="T12" fmla="*/ 0 w 1041"/>
                <a:gd name="T13" fmla="*/ 476 h 1041"/>
                <a:gd name="T14" fmla="*/ 111 w 1041"/>
                <a:gd name="T15" fmla="*/ 397 h 1041"/>
                <a:gd name="T16" fmla="*/ 114 w 1041"/>
                <a:gd name="T17" fmla="*/ 279 h 1041"/>
                <a:gd name="T18" fmla="*/ 184 w 1041"/>
                <a:gd name="T19" fmla="*/ 121 h 1041"/>
                <a:gd name="T20" fmla="*/ 318 w 1041"/>
                <a:gd name="T21" fmla="*/ 143 h 1041"/>
                <a:gd name="T22" fmla="*/ 404 w 1041"/>
                <a:gd name="T23" fmla="*/ 62 h 1041"/>
                <a:gd name="T24" fmla="*/ 565 w 1041"/>
                <a:gd name="T25" fmla="*/ 0 h 1041"/>
                <a:gd name="T26" fmla="*/ 644 w 1041"/>
                <a:gd name="T27" fmla="*/ 110 h 1041"/>
                <a:gd name="T28" fmla="*/ 762 w 1041"/>
                <a:gd name="T29" fmla="*/ 114 h 1041"/>
                <a:gd name="T30" fmla="*/ 920 w 1041"/>
                <a:gd name="T31" fmla="*/ 184 h 1041"/>
                <a:gd name="T32" fmla="*/ 898 w 1041"/>
                <a:gd name="T33" fmla="*/ 318 h 1041"/>
                <a:gd name="T34" fmla="*/ 979 w 1041"/>
                <a:gd name="T35" fmla="*/ 404 h 1041"/>
                <a:gd name="T36" fmla="*/ 1041 w 1041"/>
                <a:gd name="T37" fmla="*/ 565 h 1041"/>
                <a:gd name="T38" fmla="*/ 931 w 1041"/>
                <a:gd name="T39" fmla="*/ 644 h 1041"/>
                <a:gd name="T40" fmla="*/ 927 w 1041"/>
                <a:gd name="T41" fmla="*/ 762 h 1041"/>
                <a:gd name="T42" fmla="*/ 857 w 1041"/>
                <a:gd name="T43" fmla="*/ 920 h 1041"/>
                <a:gd name="T44" fmla="*/ 723 w 1041"/>
                <a:gd name="T45" fmla="*/ 898 h 1041"/>
                <a:gd name="T46" fmla="*/ 637 w 1041"/>
                <a:gd name="T47" fmla="*/ 979 h 1041"/>
                <a:gd name="T48" fmla="*/ 488 w 1041"/>
                <a:gd name="T49" fmla="*/ 954 h 1041"/>
                <a:gd name="T50" fmla="*/ 559 w 1041"/>
                <a:gd name="T51" fmla="*/ 910 h 1041"/>
                <a:gd name="T52" fmla="*/ 689 w 1041"/>
                <a:gd name="T53" fmla="*/ 817 h 1041"/>
                <a:gd name="T54" fmla="*/ 804 w 1041"/>
                <a:gd name="T55" fmla="*/ 849 h 1041"/>
                <a:gd name="T56" fmla="*/ 823 w 1041"/>
                <a:gd name="T57" fmla="*/ 769 h 1041"/>
                <a:gd name="T58" fmla="*/ 850 w 1041"/>
                <a:gd name="T59" fmla="*/ 611 h 1041"/>
                <a:gd name="T60" fmla="*/ 954 w 1041"/>
                <a:gd name="T61" fmla="*/ 553 h 1041"/>
                <a:gd name="T62" fmla="*/ 910 w 1041"/>
                <a:gd name="T63" fmla="*/ 482 h 1041"/>
                <a:gd name="T64" fmla="*/ 817 w 1041"/>
                <a:gd name="T65" fmla="*/ 352 h 1041"/>
                <a:gd name="T66" fmla="*/ 850 w 1041"/>
                <a:gd name="T67" fmla="*/ 237 h 1041"/>
                <a:gd name="T68" fmla="*/ 769 w 1041"/>
                <a:gd name="T69" fmla="*/ 218 h 1041"/>
                <a:gd name="T70" fmla="*/ 612 w 1041"/>
                <a:gd name="T71" fmla="*/ 191 h 1041"/>
                <a:gd name="T72" fmla="*/ 553 w 1041"/>
                <a:gd name="T73" fmla="*/ 87 h 1041"/>
                <a:gd name="T74" fmla="*/ 482 w 1041"/>
                <a:gd name="T75" fmla="*/ 131 h 1041"/>
                <a:gd name="T76" fmla="*/ 353 w 1041"/>
                <a:gd name="T77" fmla="*/ 224 h 1041"/>
                <a:gd name="T78" fmla="*/ 237 w 1041"/>
                <a:gd name="T79" fmla="*/ 191 h 1041"/>
                <a:gd name="T80" fmla="*/ 218 w 1041"/>
                <a:gd name="T81" fmla="*/ 272 h 1041"/>
                <a:gd name="T82" fmla="*/ 192 w 1041"/>
                <a:gd name="T83" fmla="*/ 429 h 1041"/>
                <a:gd name="T84" fmla="*/ 87 w 1041"/>
                <a:gd name="T85" fmla="*/ 488 h 1041"/>
                <a:gd name="T86" fmla="*/ 131 w 1041"/>
                <a:gd name="T87" fmla="*/ 559 h 1041"/>
                <a:gd name="T88" fmla="*/ 224 w 1041"/>
                <a:gd name="T89" fmla="*/ 688 h 1041"/>
                <a:gd name="T90" fmla="*/ 192 w 1041"/>
                <a:gd name="T91" fmla="*/ 804 h 1041"/>
                <a:gd name="T92" fmla="*/ 272 w 1041"/>
                <a:gd name="T93" fmla="*/ 823 h 1041"/>
                <a:gd name="T94" fmla="*/ 430 w 1041"/>
                <a:gd name="T95" fmla="*/ 849 h 1041"/>
                <a:gd name="T96" fmla="*/ 488 w 1041"/>
                <a:gd name="T97" fmla="*/ 954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41" h="1041">
                  <a:moveTo>
                    <a:pt x="565" y="1041"/>
                  </a:moveTo>
                  <a:cubicBezTo>
                    <a:pt x="476" y="1041"/>
                    <a:pt x="476" y="1041"/>
                    <a:pt x="476" y="1041"/>
                  </a:cubicBezTo>
                  <a:cubicBezTo>
                    <a:pt x="440" y="1041"/>
                    <a:pt x="409" y="1014"/>
                    <a:pt x="404" y="979"/>
                  </a:cubicBezTo>
                  <a:cubicBezTo>
                    <a:pt x="402" y="963"/>
                    <a:pt x="399" y="947"/>
                    <a:pt x="397" y="930"/>
                  </a:cubicBezTo>
                  <a:cubicBezTo>
                    <a:pt x="370" y="922"/>
                    <a:pt x="343" y="911"/>
                    <a:pt x="318" y="898"/>
                  </a:cubicBezTo>
                  <a:cubicBezTo>
                    <a:pt x="305" y="907"/>
                    <a:pt x="292" y="917"/>
                    <a:pt x="279" y="927"/>
                  </a:cubicBezTo>
                  <a:cubicBezTo>
                    <a:pt x="250" y="948"/>
                    <a:pt x="210" y="945"/>
                    <a:pt x="184" y="920"/>
                  </a:cubicBezTo>
                  <a:cubicBezTo>
                    <a:pt x="121" y="857"/>
                    <a:pt x="121" y="857"/>
                    <a:pt x="121" y="857"/>
                  </a:cubicBezTo>
                  <a:cubicBezTo>
                    <a:pt x="96" y="831"/>
                    <a:pt x="93" y="791"/>
                    <a:pt x="114" y="762"/>
                  </a:cubicBezTo>
                  <a:cubicBezTo>
                    <a:pt x="124" y="749"/>
                    <a:pt x="133" y="736"/>
                    <a:pt x="143" y="723"/>
                  </a:cubicBezTo>
                  <a:cubicBezTo>
                    <a:pt x="130" y="698"/>
                    <a:pt x="119" y="671"/>
                    <a:pt x="111" y="644"/>
                  </a:cubicBezTo>
                  <a:cubicBezTo>
                    <a:pt x="94" y="642"/>
                    <a:pt x="78" y="639"/>
                    <a:pt x="62" y="637"/>
                  </a:cubicBezTo>
                  <a:cubicBezTo>
                    <a:pt x="27" y="632"/>
                    <a:pt x="0" y="601"/>
                    <a:pt x="0" y="565"/>
                  </a:cubicBezTo>
                  <a:cubicBezTo>
                    <a:pt x="0" y="476"/>
                    <a:pt x="0" y="476"/>
                    <a:pt x="0" y="476"/>
                  </a:cubicBezTo>
                  <a:cubicBezTo>
                    <a:pt x="0" y="440"/>
                    <a:pt x="27" y="409"/>
                    <a:pt x="62" y="404"/>
                  </a:cubicBezTo>
                  <a:cubicBezTo>
                    <a:pt x="78" y="401"/>
                    <a:pt x="94" y="399"/>
                    <a:pt x="111" y="397"/>
                  </a:cubicBezTo>
                  <a:cubicBezTo>
                    <a:pt x="119" y="369"/>
                    <a:pt x="130" y="343"/>
                    <a:pt x="143" y="318"/>
                  </a:cubicBezTo>
                  <a:cubicBezTo>
                    <a:pt x="133" y="305"/>
                    <a:pt x="124" y="291"/>
                    <a:pt x="114" y="279"/>
                  </a:cubicBezTo>
                  <a:cubicBezTo>
                    <a:pt x="93" y="250"/>
                    <a:pt x="96" y="209"/>
                    <a:pt x="121" y="184"/>
                  </a:cubicBezTo>
                  <a:cubicBezTo>
                    <a:pt x="184" y="121"/>
                    <a:pt x="184" y="121"/>
                    <a:pt x="184" y="121"/>
                  </a:cubicBezTo>
                  <a:cubicBezTo>
                    <a:pt x="210" y="96"/>
                    <a:pt x="250" y="92"/>
                    <a:pt x="279" y="114"/>
                  </a:cubicBezTo>
                  <a:cubicBezTo>
                    <a:pt x="292" y="123"/>
                    <a:pt x="305" y="133"/>
                    <a:pt x="318" y="143"/>
                  </a:cubicBezTo>
                  <a:cubicBezTo>
                    <a:pt x="343" y="129"/>
                    <a:pt x="370" y="118"/>
                    <a:pt x="397" y="110"/>
                  </a:cubicBezTo>
                  <a:cubicBezTo>
                    <a:pt x="399" y="94"/>
                    <a:pt x="402" y="78"/>
                    <a:pt x="404" y="62"/>
                  </a:cubicBezTo>
                  <a:cubicBezTo>
                    <a:pt x="409" y="27"/>
                    <a:pt x="440" y="0"/>
                    <a:pt x="476" y="0"/>
                  </a:cubicBezTo>
                  <a:cubicBezTo>
                    <a:pt x="565" y="0"/>
                    <a:pt x="565" y="0"/>
                    <a:pt x="565" y="0"/>
                  </a:cubicBezTo>
                  <a:cubicBezTo>
                    <a:pt x="601" y="0"/>
                    <a:pt x="632" y="27"/>
                    <a:pt x="637" y="62"/>
                  </a:cubicBezTo>
                  <a:cubicBezTo>
                    <a:pt x="640" y="78"/>
                    <a:pt x="642" y="94"/>
                    <a:pt x="644" y="110"/>
                  </a:cubicBezTo>
                  <a:cubicBezTo>
                    <a:pt x="672" y="118"/>
                    <a:pt x="698" y="129"/>
                    <a:pt x="723" y="143"/>
                  </a:cubicBezTo>
                  <a:cubicBezTo>
                    <a:pt x="736" y="133"/>
                    <a:pt x="750" y="123"/>
                    <a:pt x="762" y="114"/>
                  </a:cubicBezTo>
                  <a:cubicBezTo>
                    <a:pt x="791" y="92"/>
                    <a:pt x="832" y="96"/>
                    <a:pt x="857" y="121"/>
                  </a:cubicBezTo>
                  <a:cubicBezTo>
                    <a:pt x="920" y="184"/>
                    <a:pt x="920" y="184"/>
                    <a:pt x="920" y="184"/>
                  </a:cubicBezTo>
                  <a:cubicBezTo>
                    <a:pt x="945" y="209"/>
                    <a:pt x="949" y="250"/>
                    <a:pt x="927" y="278"/>
                  </a:cubicBezTo>
                  <a:cubicBezTo>
                    <a:pt x="918" y="291"/>
                    <a:pt x="908" y="305"/>
                    <a:pt x="898" y="318"/>
                  </a:cubicBezTo>
                  <a:cubicBezTo>
                    <a:pt x="912" y="343"/>
                    <a:pt x="923" y="369"/>
                    <a:pt x="931" y="397"/>
                  </a:cubicBezTo>
                  <a:cubicBezTo>
                    <a:pt x="947" y="399"/>
                    <a:pt x="963" y="401"/>
                    <a:pt x="979" y="404"/>
                  </a:cubicBezTo>
                  <a:cubicBezTo>
                    <a:pt x="1014" y="409"/>
                    <a:pt x="1041" y="440"/>
                    <a:pt x="1041" y="476"/>
                  </a:cubicBezTo>
                  <a:cubicBezTo>
                    <a:pt x="1041" y="565"/>
                    <a:pt x="1041" y="565"/>
                    <a:pt x="1041" y="565"/>
                  </a:cubicBezTo>
                  <a:cubicBezTo>
                    <a:pt x="1041" y="601"/>
                    <a:pt x="1014" y="632"/>
                    <a:pt x="979" y="637"/>
                  </a:cubicBezTo>
                  <a:cubicBezTo>
                    <a:pt x="963" y="639"/>
                    <a:pt x="947" y="642"/>
                    <a:pt x="931" y="644"/>
                  </a:cubicBezTo>
                  <a:cubicBezTo>
                    <a:pt x="923" y="671"/>
                    <a:pt x="911" y="698"/>
                    <a:pt x="898" y="723"/>
                  </a:cubicBezTo>
                  <a:cubicBezTo>
                    <a:pt x="908" y="736"/>
                    <a:pt x="918" y="749"/>
                    <a:pt x="927" y="762"/>
                  </a:cubicBezTo>
                  <a:cubicBezTo>
                    <a:pt x="949" y="791"/>
                    <a:pt x="945" y="831"/>
                    <a:pt x="920" y="857"/>
                  </a:cubicBezTo>
                  <a:cubicBezTo>
                    <a:pt x="857" y="920"/>
                    <a:pt x="857" y="920"/>
                    <a:pt x="857" y="920"/>
                  </a:cubicBezTo>
                  <a:cubicBezTo>
                    <a:pt x="832" y="945"/>
                    <a:pt x="791" y="948"/>
                    <a:pt x="762" y="927"/>
                  </a:cubicBezTo>
                  <a:cubicBezTo>
                    <a:pt x="750" y="917"/>
                    <a:pt x="736" y="907"/>
                    <a:pt x="723" y="898"/>
                  </a:cubicBezTo>
                  <a:cubicBezTo>
                    <a:pt x="698" y="911"/>
                    <a:pt x="672" y="922"/>
                    <a:pt x="644" y="930"/>
                  </a:cubicBezTo>
                  <a:cubicBezTo>
                    <a:pt x="642" y="947"/>
                    <a:pt x="640" y="963"/>
                    <a:pt x="637" y="979"/>
                  </a:cubicBezTo>
                  <a:cubicBezTo>
                    <a:pt x="632" y="1014"/>
                    <a:pt x="601" y="1041"/>
                    <a:pt x="565" y="1041"/>
                  </a:cubicBezTo>
                  <a:close/>
                  <a:moveTo>
                    <a:pt x="488" y="954"/>
                  </a:moveTo>
                  <a:cubicBezTo>
                    <a:pt x="553" y="954"/>
                    <a:pt x="553" y="954"/>
                    <a:pt x="553" y="954"/>
                  </a:cubicBezTo>
                  <a:cubicBezTo>
                    <a:pt x="555" y="939"/>
                    <a:pt x="557" y="924"/>
                    <a:pt x="559" y="910"/>
                  </a:cubicBezTo>
                  <a:cubicBezTo>
                    <a:pt x="563" y="881"/>
                    <a:pt x="583" y="857"/>
                    <a:pt x="612" y="849"/>
                  </a:cubicBezTo>
                  <a:cubicBezTo>
                    <a:pt x="639" y="842"/>
                    <a:pt x="665" y="831"/>
                    <a:pt x="689" y="817"/>
                  </a:cubicBezTo>
                  <a:cubicBezTo>
                    <a:pt x="714" y="803"/>
                    <a:pt x="746" y="805"/>
                    <a:pt x="769" y="823"/>
                  </a:cubicBezTo>
                  <a:cubicBezTo>
                    <a:pt x="781" y="832"/>
                    <a:pt x="793" y="841"/>
                    <a:pt x="804" y="849"/>
                  </a:cubicBezTo>
                  <a:cubicBezTo>
                    <a:pt x="850" y="804"/>
                    <a:pt x="850" y="804"/>
                    <a:pt x="850" y="804"/>
                  </a:cubicBezTo>
                  <a:cubicBezTo>
                    <a:pt x="841" y="792"/>
                    <a:pt x="832" y="780"/>
                    <a:pt x="823" y="769"/>
                  </a:cubicBezTo>
                  <a:cubicBezTo>
                    <a:pt x="805" y="745"/>
                    <a:pt x="803" y="714"/>
                    <a:pt x="817" y="688"/>
                  </a:cubicBezTo>
                  <a:cubicBezTo>
                    <a:pt x="831" y="664"/>
                    <a:pt x="842" y="638"/>
                    <a:pt x="850" y="611"/>
                  </a:cubicBezTo>
                  <a:cubicBezTo>
                    <a:pt x="857" y="583"/>
                    <a:pt x="881" y="562"/>
                    <a:pt x="910" y="559"/>
                  </a:cubicBezTo>
                  <a:cubicBezTo>
                    <a:pt x="925" y="557"/>
                    <a:pt x="940" y="555"/>
                    <a:pt x="954" y="553"/>
                  </a:cubicBezTo>
                  <a:cubicBezTo>
                    <a:pt x="954" y="488"/>
                    <a:pt x="954" y="488"/>
                    <a:pt x="954" y="488"/>
                  </a:cubicBezTo>
                  <a:cubicBezTo>
                    <a:pt x="940" y="486"/>
                    <a:pt x="925" y="484"/>
                    <a:pt x="910" y="482"/>
                  </a:cubicBezTo>
                  <a:cubicBezTo>
                    <a:pt x="881" y="478"/>
                    <a:pt x="857" y="458"/>
                    <a:pt x="850" y="429"/>
                  </a:cubicBezTo>
                  <a:cubicBezTo>
                    <a:pt x="842" y="402"/>
                    <a:pt x="831" y="376"/>
                    <a:pt x="817" y="352"/>
                  </a:cubicBezTo>
                  <a:cubicBezTo>
                    <a:pt x="803" y="327"/>
                    <a:pt x="805" y="295"/>
                    <a:pt x="823" y="272"/>
                  </a:cubicBezTo>
                  <a:cubicBezTo>
                    <a:pt x="832" y="260"/>
                    <a:pt x="841" y="248"/>
                    <a:pt x="850" y="237"/>
                  </a:cubicBezTo>
                  <a:cubicBezTo>
                    <a:pt x="804" y="191"/>
                    <a:pt x="804" y="191"/>
                    <a:pt x="804" y="191"/>
                  </a:cubicBezTo>
                  <a:cubicBezTo>
                    <a:pt x="793" y="200"/>
                    <a:pt x="781" y="209"/>
                    <a:pt x="769" y="218"/>
                  </a:cubicBezTo>
                  <a:cubicBezTo>
                    <a:pt x="746" y="236"/>
                    <a:pt x="714" y="238"/>
                    <a:pt x="689" y="224"/>
                  </a:cubicBezTo>
                  <a:cubicBezTo>
                    <a:pt x="665" y="210"/>
                    <a:pt x="639" y="199"/>
                    <a:pt x="612" y="191"/>
                  </a:cubicBezTo>
                  <a:cubicBezTo>
                    <a:pt x="583" y="184"/>
                    <a:pt x="563" y="160"/>
                    <a:pt x="559" y="131"/>
                  </a:cubicBezTo>
                  <a:cubicBezTo>
                    <a:pt x="557" y="116"/>
                    <a:pt x="555" y="101"/>
                    <a:pt x="553" y="87"/>
                  </a:cubicBezTo>
                  <a:cubicBezTo>
                    <a:pt x="488" y="87"/>
                    <a:pt x="488" y="87"/>
                    <a:pt x="488" y="87"/>
                  </a:cubicBezTo>
                  <a:cubicBezTo>
                    <a:pt x="486" y="101"/>
                    <a:pt x="484" y="116"/>
                    <a:pt x="482" y="131"/>
                  </a:cubicBezTo>
                  <a:cubicBezTo>
                    <a:pt x="479" y="160"/>
                    <a:pt x="458" y="184"/>
                    <a:pt x="430" y="191"/>
                  </a:cubicBezTo>
                  <a:cubicBezTo>
                    <a:pt x="403" y="199"/>
                    <a:pt x="377" y="210"/>
                    <a:pt x="353" y="224"/>
                  </a:cubicBezTo>
                  <a:cubicBezTo>
                    <a:pt x="327" y="238"/>
                    <a:pt x="296" y="236"/>
                    <a:pt x="272" y="218"/>
                  </a:cubicBezTo>
                  <a:cubicBezTo>
                    <a:pt x="261" y="209"/>
                    <a:pt x="249" y="200"/>
                    <a:pt x="237" y="191"/>
                  </a:cubicBezTo>
                  <a:cubicBezTo>
                    <a:pt x="192" y="237"/>
                    <a:pt x="192" y="237"/>
                    <a:pt x="192" y="237"/>
                  </a:cubicBezTo>
                  <a:cubicBezTo>
                    <a:pt x="200" y="248"/>
                    <a:pt x="209" y="260"/>
                    <a:pt x="218" y="272"/>
                  </a:cubicBezTo>
                  <a:cubicBezTo>
                    <a:pt x="236" y="295"/>
                    <a:pt x="238" y="327"/>
                    <a:pt x="224" y="352"/>
                  </a:cubicBezTo>
                  <a:cubicBezTo>
                    <a:pt x="210" y="376"/>
                    <a:pt x="199" y="402"/>
                    <a:pt x="192" y="429"/>
                  </a:cubicBezTo>
                  <a:cubicBezTo>
                    <a:pt x="184" y="458"/>
                    <a:pt x="160" y="478"/>
                    <a:pt x="131" y="482"/>
                  </a:cubicBezTo>
                  <a:cubicBezTo>
                    <a:pt x="117" y="484"/>
                    <a:pt x="102" y="486"/>
                    <a:pt x="87" y="488"/>
                  </a:cubicBezTo>
                  <a:cubicBezTo>
                    <a:pt x="87" y="553"/>
                    <a:pt x="87" y="553"/>
                    <a:pt x="87" y="553"/>
                  </a:cubicBezTo>
                  <a:cubicBezTo>
                    <a:pt x="102" y="555"/>
                    <a:pt x="117" y="557"/>
                    <a:pt x="131" y="559"/>
                  </a:cubicBezTo>
                  <a:cubicBezTo>
                    <a:pt x="160" y="562"/>
                    <a:pt x="184" y="583"/>
                    <a:pt x="192" y="611"/>
                  </a:cubicBezTo>
                  <a:cubicBezTo>
                    <a:pt x="199" y="638"/>
                    <a:pt x="210" y="664"/>
                    <a:pt x="224" y="688"/>
                  </a:cubicBezTo>
                  <a:cubicBezTo>
                    <a:pt x="238" y="714"/>
                    <a:pt x="236" y="745"/>
                    <a:pt x="218" y="769"/>
                  </a:cubicBezTo>
                  <a:cubicBezTo>
                    <a:pt x="209" y="780"/>
                    <a:pt x="200" y="792"/>
                    <a:pt x="192" y="804"/>
                  </a:cubicBezTo>
                  <a:cubicBezTo>
                    <a:pt x="237" y="849"/>
                    <a:pt x="237" y="849"/>
                    <a:pt x="237" y="849"/>
                  </a:cubicBezTo>
                  <a:cubicBezTo>
                    <a:pt x="249" y="841"/>
                    <a:pt x="261" y="832"/>
                    <a:pt x="272" y="823"/>
                  </a:cubicBezTo>
                  <a:cubicBezTo>
                    <a:pt x="296" y="805"/>
                    <a:pt x="327" y="803"/>
                    <a:pt x="353" y="817"/>
                  </a:cubicBezTo>
                  <a:cubicBezTo>
                    <a:pt x="377" y="831"/>
                    <a:pt x="403" y="842"/>
                    <a:pt x="430" y="849"/>
                  </a:cubicBezTo>
                  <a:cubicBezTo>
                    <a:pt x="458" y="857"/>
                    <a:pt x="479" y="881"/>
                    <a:pt x="482" y="910"/>
                  </a:cubicBezTo>
                  <a:cubicBezTo>
                    <a:pt x="484" y="924"/>
                    <a:pt x="486" y="939"/>
                    <a:pt x="488" y="9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5AC0F1FE-84AA-1008-0238-EBB5F6C0E5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00875" y="9717088"/>
              <a:ext cx="1179512" cy="1179513"/>
            </a:xfrm>
            <a:custGeom>
              <a:avLst/>
              <a:gdLst>
                <a:gd name="T0" fmla="*/ 186 w 371"/>
                <a:gd name="T1" fmla="*/ 371 h 371"/>
                <a:gd name="T2" fmla="*/ 0 w 371"/>
                <a:gd name="T3" fmla="*/ 185 h 371"/>
                <a:gd name="T4" fmla="*/ 186 w 371"/>
                <a:gd name="T5" fmla="*/ 0 h 371"/>
                <a:gd name="T6" fmla="*/ 371 w 371"/>
                <a:gd name="T7" fmla="*/ 185 h 371"/>
                <a:gd name="T8" fmla="*/ 186 w 371"/>
                <a:gd name="T9" fmla="*/ 371 h 371"/>
                <a:gd name="T10" fmla="*/ 186 w 371"/>
                <a:gd name="T11" fmla="*/ 82 h 371"/>
                <a:gd name="T12" fmla="*/ 83 w 371"/>
                <a:gd name="T13" fmla="*/ 185 h 371"/>
                <a:gd name="T14" fmla="*/ 186 w 371"/>
                <a:gd name="T15" fmla="*/ 288 h 371"/>
                <a:gd name="T16" fmla="*/ 289 w 371"/>
                <a:gd name="T17" fmla="*/ 185 h 371"/>
                <a:gd name="T18" fmla="*/ 186 w 371"/>
                <a:gd name="T19" fmla="*/ 82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1" h="371">
                  <a:moveTo>
                    <a:pt x="186" y="371"/>
                  </a:moveTo>
                  <a:cubicBezTo>
                    <a:pt x="83" y="371"/>
                    <a:pt x="0" y="288"/>
                    <a:pt x="0" y="185"/>
                  </a:cubicBezTo>
                  <a:cubicBezTo>
                    <a:pt x="0" y="83"/>
                    <a:pt x="83" y="0"/>
                    <a:pt x="186" y="0"/>
                  </a:cubicBezTo>
                  <a:cubicBezTo>
                    <a:pt x="288" y="0"/>
                    <a:pt x="371" y="83"/>
                    <a:pt x="371" y="185"/>
                  </a:cubicBezTo>
                  <a:cubicBezTo>
                    <a:pt x="371" y="288"/>
                    <a:pt x="288" y="371"/>
                    <a:pt x="186" y="371"/>
                  </a:cubicBezTo>
                  <a:close/>
                  <a:moveTo>
                    <a:pt x="186" y="82"/>
                  </a:moveTo>
                  <a:cubicBezTo>
                    <a:pt x="129" y="82"/>
                    <a:pt x="83" y="128"/>
                    <a:pt x="83" y="185"/>
                  </a:cubicBezTo>
                  <a:cubicBezTo>
                    <a:pt x="83" y="242"/>
                    <a:pt x="129" y="288"/>
                    <a:pt x="186" y="288"/>
                  </a:cubicBezTo>
                  <a:cubicBezTo>
                    <a:pt x="243" y="288"/>
                    <a:pt x="289" y="242"/>
                    <a:pt x="289" y="185"/>
                  </a:cubicBezTo>
                  <a:cubicBezTo>
                    <a:pt x="289" y="128"/>
                    <a:pt x="243" y="82"/>
                    <a:pt x="186" y="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282F39"/>
                </a:solidFill>
                <a:latin typeface="Calibri" panose="020F0502020204030204"/>
              </a:endParaRPr>
            </a:p>
          </p:txBody>
        </p:sp>
      </p:grpSp>
      <p:grpSp>
        <p:nvGrpSpPr>
          <p:cNvPr id="42" name="Group 1">
            <a:extLst>
              <a:ext uri="{FF2B5EF4-FFF2-40B4-BE49-F238E27FC236}">
                <a16:creationId xmlns:a16="http://schemas.microsoft.com/office/drawing/2014/main" id="{7E563497-63DC-ADD0-E0A5-821984AAC928}"/>
              </a:ext>
            </a:extLst>
          </p:cNvPr>
          <p:cNvGrpSpPr/>
          <p:nvPr/>
        </p:nvGrpSpPr>
        <p:grpSpPr>
          <a:xfrm>
            <a:off x="8600102" y="3375199"/>
            <a:ext cx="1572508" cy="2713750"/>
            <a:chOff x="1867362" y="3375199"/>
            <a:chExt cx="1572508" cy="2713750"/>
          </a:xfrm>
        </p:grpSpPr>
        <p:sp>
          <p:nvSpPr>
            <p:cNvPr id="43" name="TextBox 29">
              <a:extLst>
                <a:ext uri="{FF2B5EF4-FFF2-40B4-BE49-F238E27FC236}">
                  <a16:creationId xmlns:a16="http://schemas.microsoft.com/office/drawing/2014/main" id="{861682C4-0E94-D1C3-25C7-7F95F49DEF9D}"/>
                </a:ext>
              </a:extLst>
            </p:cNvPr>
            <p:cNvSpPr txBox="1"/>
            <p:nvPr/>
          </p:nvSpPr>
          <p:spPr>
            <a:xfrm>
              <a:off x="1867362" y="5150230"/>
              <a:ext cx="1572508" cy="93871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5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</a:rPr>
                <a:t>05</a:t>
              </a:r>
              <a:endParaRPr lang="en-GB" sz="5500" b="1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endParaRPr>
            </a:p>
          </p:txBody>
        </p:sp>
        <p:grpSp>
          <p:nvGrpSpPr>
            <p:cNvPr id="44" name="Group 77">
              <a:extLst>
                <a:ext uri="{FF2B5EF4-FFF2-40B4-BE49-F238E27FC236}">
                  <a16:creationId xmlns:a16="http://schemas.microsoft.com/office/drawing/2014/main" id="{F85AA0F0-BABC-CD43-F653-34E953846AFA}"/>
                </a:ext>
              </a:extLst>
            </p:cNvPr>
            <p:cNvGrpSpPr/>
            <p:nvPr/>
          </p:nvGrpSpPr>
          <p:grpSpPr>
            <a:xfrm>
              <a:off x="2249157" y="3375199"/>
              <a:ext cx="876403" cy="625782"/>
              <a:chOff x="5418138" y="5199354"/>
              <a:chExt cx="568325" cy="637656"/>
            </a:xfrm>
          </p:grpSpPr>
          <p:sp>
            <p:nvSpPr>
              <p:cNvPr id="46" name="Freeform 5">
                <a:extLst>
                  <a:ext uri="{FF2B5EF4-FFF2-40B4-BE49-F238E27FC236}">
                    <a16:creationId xmlns:a16="http://schemas.microsoft.com/office/drawing/2014/main" id="{2736F3D7-DCFE-0AB9-AEF8-C137A7068B5C}"/>
                  </a:ext>
                </a:extLst>
              </p:cNvPr>
              <p:cNvSpPr/>
              <p:nvPr/>
            </p:nvSpPr>
            <p:spPr bwMode="auto">
              <a:xfrm>
                <a:off x="5795963" y="5361295"/>
                <a:ext cx="132564" cy="466412"/>
              </a:xfrm>
              <a:custGeom>
                <a:avLst/>
                <a:gdLst>
                  <a:gd name="T0" fmla="*/ 40 w 40"/>
                  <a:gd name="T1" fmla="*/ 0 h 107"/>
                  <a:gd name="T2" fmla="*/ 40 w 40"/>
                  <a:gd name="T3" fmla="*/ 107 h 107"/>
                  <a:gd name="T4" fmla="*/ 0 w 40"/>
                  <a:gd name="T5" fmla="*/ 107 h 107"/>
                  <a:gd name="T6" fmla="*/ 0 w 40"/>
                  <a:gd name="T7" fmla="*/ 103 h 107"/>
                  <a:gd name="T8" fmla="*/ 0 w 40"/>
                  <a:gd name="T9" fmla="*/ 41 h 107"/>
                  <a:gd name="T10" fmla="*/ 3 w 40"/>
                  <a:gd name="T11" fmla="*/ 35 h 107"/>
                  <a:gd name="T12" fmla="*/ 40 w 40"/>
                  <a:gd name="T13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107">
                    <a:moveTo>
                      <a:pt x="40" y="0"/>
                    </a:moveTo>
                    <a:cubicBezTo>
                      <a:pt x="40" y="107"/>
                      <a:pt x="40" y="107"/>
                      <a:pt x="40" y="107"/>
                    </a:cubicBezTo>
                    <a:cubicBezTo>
                      <a:pt x="40" y="107"/>
                      <a:pt x="14" y="107"/>
                      <a:pt x="0" y="107"/>
                    </a:cubicBezTo>
                    <a:cubicBezTo>
                      <a:pt x="0" y="106"/>
                      <a:pt x="0" y="104"/>
                      <a:pt x="0" y="103"/>
                    </a:cubicBezTo>
                    <a:cubicBezTo>
                      <a:pt x="0" y="82"/>
                      <a:pt x="0" y="62"/>
                      <a:pt x="0" y="41"/>
                    </a:cubicBezTo>
                    <a:cubicBezTo>
                      <a:pt x="0" y="39"/>
                      <a:pt x="1" y="36"/>
                      <a:pt x="3" y="35"/>
                    </a:cubicBezTo>
                    <a:cubicBezTo>
                      <a:pt x="14" y="24"/>
                      <a:pt x="40" y="0"/>
                      <a:pt x="4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47" name="Freeform 6">
                <a:extLst>
                  <a:ext uri="{FF2B5EF4-FFF2-40B4-BE49-F238E27FC236}">
                    <a16:creationId xmlns:a16="http://schemas.microsoft.com/office/drawing/2014/main" id="{66B408B3-F883-341C-BE37-AEEB44B7FCF5}"/>
                  </a:ext>
                </a:extLst>
              </p:cNvPr>
              <p:cNvSpPr/>
              <p:nvPr/>
            </p:nvSpPr>
            <p:spPr bwMode="auto">
              <a:xfrm>
                <a:off x="5418138" y="5199354"/>
                <a:ext cx="568325" cy="323849"/>
              </a:xfrm>
              <a:custGeom>
                <a:avLst/>
                <a:gdLst>
                  <a:gd name="T0" fmla="*/ 81 w 176"/>
                  <a:gd name="T1" fmla="*/ 80 h 100"/>
                  <a:gd name="T2" fmla="*/ 143 w 176"/>
                  <a:gd name="T3" fmla="*/ 22 h 100"/>
                  <a:gd name="T4" fmla="*/ 139 w 176"/>
                  <a:gd name="T5" fmla="*/ 17 h 100"/>
                  <a:gd name="T6" fmla="*/ 141 w 176"/>
                  <a:gd name="T7" fmla="*/ 8 h 100"/>
                  <a:gd name="T8" fmla="*/ 168 w 176"/>
                  <a:gd name="T9" fmla="*/ 1 h 100"/>
                  <a:gd name="T10" fmla="*/ 175 w 176"/>
                  <a:gd name="T11" fmla="*/ 9 h 100"/>
                  <a:gd name="T12" fmla="*/ 168 w 176"/>
                  <a:gd name="T13" fmla="*/ 34 h 100"/>
                  <a:gd name="T14" fmla="*/ 158 w 176"/>
                  <a:gd name="T15" fmla="*/ 37 h 100"/>
                  <a:gd name="T16" fmla="*/ 154 w 176"/>
                  <a:gd name="T17" fmla="*/ 31 h 100"/>
                  <a:gd name="T18" fmla="*/ 134 w 176"/>
                  <a:gd name="T19" fmla="*/ 49 h 100"/>
                  <a:gd name="T20" fmla="*/ 84 w 176"/>
                  <a:gd name="T21" fmla="*/ 96 h 100"/>
                  <a:gd name="T22" fmla="*/ 77 w 176"/>
                  <a:gd name="T23" fmla="*/ 96 h 100"/>
                  <a:gd name="T24" fmla="*/ 51 w 176"/>
                  <a:gd name="T25" fmla="*/ 70 h 100"/>
                  <a:gd name="T26" fmla="*/ 44 w 176"/>
                  <a:gd name="T27" fmla="*/ 69 h 100"/>
                  <a:gd name="T28" fmla="*/ 10 w 176"/>
                  <a:gd name="T29" fmla="*/ 100 h 100"/>
                  <a:gd name="T30" fmla="*/ 9 w 176"/>
                  <a:gd name="T31" fmla="*/ 100 h 100"/>
                  <a:gd name="T32" fmla="*/ 10 w 176"/>
                  <a:gd name="T33" fmla="*/ 82 h 100"/>
                  <a:gd name="T34" fmla="*/ 45 w 176"/>
                  <a:gd name="T35" fmla="*/ 50 h 100"/>
                  <a:gd name="T36" fmla="*/ 51 w 176"/>
                  <a:gd name="T37" fmla="*/ 50 h 100"/>
                  <a:gd name="T38" fmla="*/ 79 w 176"/>
                  <a:gd name="T39" fmla="*/ 78 h 100"/>
                  <a:gd name="T40" fmla="*/ 81 w 176"/>
                  <a:gd name="T41" fmla="*/ 8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76" h="100">
                    <a:moveTo>
                      <a:pt x="81" y="80"/>
                    </a:moveTo>
                    <a:cubicBezTo>
                      <a:pt x="102" y="60"/>
                      <a:pt x="122" y="41"/>
                      <a:pt x="143" y="22"/>
                    </a:cubicBezTo>
                    <a:cubicBezTo>
                      <a:pt x="141" y="20"/>
                      <a:pt x="140" y="19"/>
                      <a:pt x="139" y="17"/>
                    </a:cubicBezTo>
                    <a:cubicBezTo>
                      <a:pt x="135" y="14"/>
                      <a:pt x="136" y="10"/>
                      <a:pt x="141" y="8"/>
                    </a:cubicBezTo>
                    <a:cubicBezTo>
                      <a:pt x="150" y="6"/>
                      <a:pt x="159" y="3"/>
                      <a:pt x="168" y="1"/>
                    </a:cubicBezTo>
                    <a:cubicBezTo>
                      <a:pt x="173" y="0"/>
                      <a:pt x="176" y="3"/>
                      <a:pt x="175" y="9"/>
                    </a:cubicBezTo>
                    <a:cubicBezTo>
                      <a:pt x="173" y="17"/>
                      <a:pt x="170" y="26"/>
                      <a:pt x="168" y="34"/>
                    </a:cubicBezTo>
                    <a:cubicBezTo>
                      <a:pt x="166" y="40"/>
                      <a:pt x="163" y="41"/>
                      <a:pt x="158" y="37"/>
                    </a:cubicBezTo>
                    <a:cubicBezTo>
                      <a:pt x="157" y="35"/>
                      <a:pt x="155" y="33"/>
                      <a:pt x="154" y="31"/>
                    </a:cubicBezTo>
                    <a:cubicBezTo>
                      <a:pt x="147" y="38"/>
                      <a:pt x="140" y="44"/>
                      <a:pt x="134" y="49"/>
                    </a:cubicBezTo>
                    <a:cubicBezTo>
                      <a:pt x="117" y="65"/>
                      <a:pt x="100" y="80"/>
                      <a:pt x="84" y="96"/>
                    </a:cubicBezTo>
                    <a:cubicBezTo>
                      <a:pt x="81" y="99"/>
                      <a:pt x="79" y="98"/>
                      <a:pt x="77" y="96"/>
                    </a:cubicBezTo>
                    <a:cubicBezTo>
                      <a:pt x="68" y="87"/>
                      <a:pt x="59" y="78"/>
                      <a:pt x="51" y="70"/>
                    </a:cubicBezTo>
                    <a:cubicBezTo>
                      <a:pt x="48" y="67"/>
                      <a:pt x="47" y="67"/>
                      <a:pt x="44" y="69"/>
                    </a:cubicBezTo>
                    <a:cubicBezTo>
                      <a:pt x="33" y="80"/>
                      <a:pt x="21" y="90"/>
                      <a:pt x="10" y="100"/>
                    </a:cubicBezTo>
                    <a:cubicBezTo>
                      <a:pt x="9" y="100"/>
                      <a:pt x="9" y="100"/>
                      <a:pt x="9" y="100"/>
                    </a:cubicBezTo>
                    <a:cubicBezTo>
                      <a:pt x="0" y="90"/>
                      <a:pt x="0" y="90"/>
                      <a:pt x="10" y="82"/>
                    </a:cubicBezTo>
                    <a:cubicBezTo>
                      <a:pt x="21" y="71"/>
                      <a:pt x="33" y="61"/>
                      <a:pt x="45" y="50"/>
                    </a:cubicBezTo>
                    <a:cubicBezTo>
                      <a:pt x="47" y="48"/>
                      <a:pt x="49" y="48"/>
                      <a:pt x="51" y="50"/>
                    </a:cubicBezTo>
                    <a:cubicBezTo>
                      <a:pt x="60" y="60"/>
                      <a:pt x="70" y="69"/>
                      <a:pt x="79" y="78"/>
                    </a:cubicBezTo>
                    <a:cubicBezTo>
                      <a:pt x="80" y="79"/>
                      <a:pt x="80" y="79"/>
                      <a:pt x="81" y="8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48" name="Freeform 7">
                <a:extLst>
                  <a:ext uri="{FF2B5EF4-FFF2-40B4-BE49-F238E27FC236}">
                    <a16:creationId xmlns:a16="http://schemas.microsoft.com/office/drawing/2014/main" id="{BC1829D5-20FE-0443-AAF1-5882B58E3E95}"/>
                  </a:ext>
                </a:extLst>
              </p:cNvPr>
              <p:cNvSpPr/>
              <p:nvPr/>
            </p:nvSpPr>
            <p:spPr bwMode="auto">
              <a:xfrm>
                <a:off x="5449887" y="5486710"/>
                <a:ext cx="152415" cy="350300"/>
              </a:xfrm>
              <a:custGeom>
                <a:avLst/>
                <a:gdLst>
                  <a:gd name="T0" fmla="*/ 37 w 40"/>
                  <a:gd name="T1" fmla="*/ 0 h 68"/>
                  <a:gd name="T2" fmla="*/ 40 w 40"/>
                  <a:gd name="T3" fmla="*/ 2 h 68"/>
                  <a:gd name="T4" fmla="*/ 40 w 40"/>
                  <a:gd name="T5" fmla="*/ 67 h 68"/>
                  <a:gd name="T6" fmla="*/ 40 w 40"/>
                  <a:gd name="T7" fmla="*/ 68 h 68"/>
                  <a:gd name="T8" fmla="*/ 0 w 40"/>
                  <a:gd name="T9" fmla="*/ 68 h 68"/>
                  <a:gd name="T10" fmla="*/ 0 w 40"/>
                  <a:gd name="T11" fmla="*/ 34 h 68"/>
                  <a:gd name="T12" fmla="*/ 1 w 40"/>
                  <a:gd name="T13" fmla="*/ 32 h 68"/>
                  <a:gd name="T14" fmla="*/ 37 w 40"/>
                  <a:gd name="T15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8">
                    <a:moveTo>
                      <a:pt x="37" y="0"/>
                    </a:moveTo>
                    <a:cubicBezTo>
                      <a:pt x="40" y="2"/>
                      <a:pt x="40" y="2"/>
                      <a:pt x="40" y="2"/>
                    </a:cubicBezTo>
                    <a:cubicBezTo>
                      <a:pt x="40" y="24"/>
                      <a:pt x="40" y="46"/>
                      <a:pt x="40" y="67"/>
                    </a:cubicBezTo>
                    <a:cubicBezTo>
                      <a:pt x="40" y="67"/>
                      <a:pt x="40" y="68"/>
                      <a:pt x="40" y="68"/>
                    </a:cubicBezTo>
                    <a:cubicBezTo>
                      <a:pt x="27" y="68"/>
                      <a:pt x="14" y="68"/>
                      <a:pt x="0" y="68"/>
                    </a:cubicBezTo>
                    <a:cubicBezTo>
                      <a:pt x="0" y="57"/>
                      <a:pt x="0" y="45"/>
                      <a:pt x="0" y="34"/>
                    </a:cubicBezTo>
                    <a:cubicBezTo>
                      <a:pt x="0" y="33"/>
                      <a:pt x="1" y="32"/>
                      <a:pt x="1" y="32"/>
                    </a:cubicBezTo>
                    <a:cubicBezTo>
                      <a:pt x="13" y="21"/>
                      <a:pt x="37" y="0"/>
                      <a:pt x="3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49" name="Freeform 8">
                <a:extLst>
                  <a:ext uri="{FF2B5EF4-FFF2-40B4-BE49-F238E27FC236}">
                    <a16:creationId xmlns:a16="http://schemas.microsoft.com/office/drawing/2014/main" id="{B9558AC7-1AC9-383E-577A-9FF700FC6A17}"/>
                  </a:ext>
                </a:extLst>
              </p:cNvPr>
              <p:cNvSpPr/>
              <p:nvPr/>
            </p:nvSpPr>
            <p:spPr bwMode="auto">
              <a:xfrm>
                <a:off x="5621337" y="5526374"/>
                <a:ext cx="142167" cy="301315"/>
              </a:xfrm>
              <a:custGeom>
                <a:avLst/>
                <a:gdLst>
                  <a:gd name="T0" fmla="*/ 40 w 40"/>
                  <a:gd name="T1" fmla="*/ 0 h 56"/>
                  <a:gd name="T2" fmla="*/ 40 w 40"/>
                  <a:gd name="T3" fmla="*/ 56 h 56"/>
                  <a:gd name="T4" fmla="*/ 0 w 40"/>
                  <a:gd name="T5" fmla="*/ 56 h 56"/>
                  <a:gd name="T6" fmla="*/ 0 w 40"/>
                  <a:gd name="T7" fmla="*/ 2 h 56"/>
                  <a:gd name="T8" fmla="*/ 14 w 40"/>
                  <a:gd name="T9" fmla="*/ 17 h 56"/>
                  <a:gd name="T10" fmla="*/ 21 w 40"/>
                  <a:gd name="T11" fmla="*/ 17 h 56"/>
                  <a:gd name="T12" fmla="*/ 40 w 40"/>
                  <a:gd name="T1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56">
                    <a:moveTo>
                      <a:pt x="40" y="0"/>
                    </a:moveTo>
                    <a:cubicBezTo>
                      <a:pt x="40" y="19"/>
                      <a:pt x="40" y="37"/>
                      <a:pt x="40" y="56"/>
                    </a:cubicBezTo>
                    <a:cubicBezTo>
                      <a:pt x="27" y="56"/>
                      <a:pt x="14" y="56"/>
                      <a:pt x="0" y="56"/>
                    </a:cubicBezTo>
                    <a:cubicBezTo>
                      <a:pt x="0" y="39"/>
                      <a:pt x="0" y="2"/>
                      <a:pt x="0" y="2"/>
                    </a:cubicBezTo>
                    <a:cubicBezTo>
                      <a:pt x="0" y="2"/>
                      <a:pt x="10" y="12"/>
                      <a:pt x="14" y="17"/>
                    </a:cubicBezTo>
                    <a:cubicBezTo>
                      <a:pt x="16" y="19"/>
                      <a:pt x="18" y="20"/>
                      <a:pt x="21" y="17"/>
                    </a:cubicBezTo>
                    <a:cubicBezTo>
                      <a:pt x="27" y="11"/>
                      <a:pt x="33" y="6"/>
                      <a:pt x="4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45" name="Rectángulo 44">
              <a:extLst>
                <a:ext uri="{FF2B5EF4-FFF2-40B4-BE49-F238E27FC236}">
                  <a16:creationId xmlns:a16="http://schemas.microsoft.com/office/drawing/2014/main" id="{46B51130-ECEB-96E2-D3D5-4B6F9357D8B4}"/>
                </a:ext>
              </a:extLst>
            </p:cNvPr>
            <p:cNvSpPr/>
            <p:nvPr/>
          </p:nvSpPr>
          <p:spPr>
            <a:xfrm>
              <a:off x="1909808" y="4357400"/>
              <a:ext cx="1478744" cy="4320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  <a:defRPr/>
              </a:pPr>
              <a:r>
                <a:rPr lang="es-CO" sz="1400" dirty="0">
                  <a:solidFill>
                    <a:schemeClr val="bg1"/>
                  </a:solidFill>
                  <a:latin typeface="Trebuchet MS" panose="020B0603020202020204"/>
                </a:rPr>
                <a:t>Sostenibilidad Financiera</a:t>
              </a:r>
            </a:p>
          </p:txBody>
        </p:sp>
      </p:grpSp>
      <p:grpSp>
        <p:nvGrpSpPr>
          <p:cNvPr id="50" name="Group 2">
            <a:extLst>
              <a:ext uri="{FF2B5EF4-FFF2-40B4-BE49-F238E27FC236}">
                <a16:creationId xmlns:a16="http://schemas.microsoft.com/office/drawing/2014/main" id="{0B4D7053-CC19-41D9-9D44-F36336771C41}"/>
              </a:ext>
            </a:extLst>
          </p:cNvPr>
          <p:cNvGrpSpPr/>
          <p:nvPr/>
        </p:nvGrpSpPr>
        <p:grpSpPr>
          <a:xfrm>
            <a:off x="3539993" y="3235462"/>
            <a:ext cx="1667525" cy="2889716"/>
            <a:chOff x="8571281" y="3214585"/>
            <a:chExt cx="1667525" cy="2889716"/>
          </a:xfrm>
        </p:grpSpPr>
        <p:sp>
          <p:nvSpPr>
            <p:cNvPr id="51" name="TextBox 34">
              <a:extLst>
                <a:ext uri="{FF2B5EF4-FFF2-40B4-BE49-F238E27FC236}">
                  <a16:creationId xmlns:a16="http://schemas.microsoft.com/office/drawing/2014/main" id="{43643FEB-53CD-2551-74FC-C1AFC4087F89}"/>
                </a:ext>
              </a:extLst>
            </p:cNvPr>
            <p:cNvSpPr txBox="1"/>
            <p:nvPr/>
          </p:nvSpPr>
          <p:spPr>
            <a:xfrm>
              <a:off x="8571281" y="5137916"/>
              <a:ext cx="1572508" cy="96638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500" b="1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</a:rPr>
                <a:t>02</a:t>
              </a:r>
              <a:endParaRPr lang="es-MX" sz="5500" b="1" dirty="0">
                <a:solidFill>
                  <a:srgbClr val="FFFFFF"/>
                </a:solidFill>
                <a:latin typeface="Open Sans"/>
                <a:ea typeface="Open Sans"/>
                <a:cs typeface="Open Sans"/>
              </a:endParaRPr>
            </a:p>
          </p:txBody>
        </p:sp>
        <p:grpSp>
          <p:nvGrpSpPr>
            <p:cNvPr id="52" name="Group 57">
              <a:extLst>
                <a:ext uri="{FF2B5EF4-FFF2-40B4-BE49-F238E27FC236}">
                  <a16:creationId xmlns:a16="http://schemas.microsoft.com/office/drawing/2014/main" id="{8F4204D6-7E6C-9992-8884-243DD9B4EB03}"/>
                </a:ext>
              </a:extLst>
            </p:cNvPr>
            <p:cNvGrpSpPr/>
            <p:nvPr/>
          </p:nvGrpSpPr>
          <p:grpSpPr>
            <a:xfrm>
              <a:off x="8851194" y="3214585"/>
              <a:ext cx="1013221" cy="822165"/>
              <a:chOff x="5995988" y="2712903"/>
              <a:chExt cx="2457450" cy="2587625"/>
            </a:xfrm>
          </p:grpSpPr>
          <p:sp>
            <p:nvSpPr>
              <p:cNvPr id="54" name="Freeform 6">
                <a:extLst>
                  <a:ext uri="{FF2B5EF4-FFF2-40B4-BE49-F238E27FC236}">
                    <a16:creationId xmlns:a16="http://schemas.microsoft.com/office/drawing/2014/main" id="{25FD57AF-C3A8-4875-41CC-621BD3478805}"/>
                  </a:ext>
                </a:extLst>
              </p:cNvPr>
              <p:cNvSpPr/>
              <p:nvPr/>
            </p:nvSpPr>
            <p:spPr bwMode="auto">
              <a:xfrm>
                <a:off x="5995988" y="2712903"/>
                <a:ext cx="2457450" cy="2587625"/>
              </a:xfrm>
              <a:custGeom>
                <a:avLst/>
                <a:gdLst>
                  <a:gd name="T0" fmla="*/ 707 w 771"/>
                  <a:gd name="T1" fmla="*/ 219 h 812"/>
                  <a:gd name="T2" fmla="*/ 760 w 771"/>
                  <a:gd name="T3" fmla="*/ 369 h 812"/>
                  <a:gd name="T4" fmla="*/ 685 w 771"/>
                  <a:gd name="T5" fmla="*/ 634 h 812"/>
                  <a:gd name="T6" fmla="*/ 197 w 771"/>
                  <a:gd name="T7" fmla="*/ 707 h 812"/>
                  <a:gd name="T8" fmla="*/ 97 w 771"/>
                  <a:gd name="T9" fmla="*/ 220 h 812"/>
                  <a:gd name="T10" fmla="*/ 594 w 771"/>
                  <a:gd name="T11" fmla="*/ 106 h 812"/>
                  <a:gd name="T12" fmla="*/ 552 w 771"/>
                  <a:gd name="T13" fmla="*/ 147 h 812"/>
                  <a:gd name="T14" fmla="*/ 509 w 771"/>
                  <a:gd name="T15" fmla="*/ 128 h 812"/>
                  <a:gd name="T16" fmla="*/ 454 w 771"/>
                  <a:gd name="T17" fmla="*/ 113 h 812"/>
                  <a:gd name="T18" fmla="*/ 372 w 771"/>
                  <a:gd name="T19" fmla="*/ 110 h 812"/>
                  <a:gd name="T20" fmla="*/ 241 w 771"/>
                  <a:gd name="T21" fmla="*/ 155 h 812"/>
                  <a:gd name="T22" fmla="*/ 147 w 771"/>
                  <a:gd name="T23" fmla="*/ 249 h 812"/>
                  <a:gd name="T24" fmla="*/ 115 w 771"/>
                  <a:gd name="T25" fmla="*/ 317 h 812"/>
                  <a:gd name="T26" fmla="*/ 103 w 771"/>
                  <a:gd name="T27" fmla="*/ 366 h 812"/>
                  <a:gd name="T28" fmla="*/ 102 w 771"/>
                  <a:gd name="T29" fmla="*/ 450 h 812"/>
                  <a:gd name="T30" fmla="*/ 124 w 771"/>
                  <a:gd name="T31" fmla="*/ 528 h 812"/>
                  <a:gd name="T32" fmla="*/ 209 w 771"/>
                  <a:gd name="T33" fmla="*/ 643 h 812"/>
                  <a:gd name="T34" fmla="*/ 295 w 771"/>
                  <a:gd name="T35" fmla="*/ 694 h 812"/>
                  <a:gd name="T36" fmla="*/ 357 w 771"/>
                  <a:gd name="T37" fmla="*/ 710 h 812"/>
                  <a:gd name="T38" fmla="*/ 439 w 771"/>
                  <a:gd name="T39" fmla="*/ 711 h 812"/>
                  <a:gd name="T40" fmla="*/ 512 w 771"/>
                  <a:gd name="T41" fmla="*/ 693 h 812"/>
                  <a:gd name="T42" fmla="*/ 585 w 771"/>
                  <a:gd name="T43" fmla="*/ 652 h 812"/>
                  <a:gd name="T44" fmla="*/ 644 w 771"/>
                  <a:gd name="T45" fmla="*/ 592 h 812"/>
                  <a:gd name="T46" fmla="*/ 677 w 771"/>
                  <a:gd name="T47" fmla="*/ 536 h 812"/>
                  <a:gd name="T48" fmla="*/ 696 w 771"/>
                  <a:gd name="T49" fmla="*/ 482 h 812"/>
                  <a:gd name="T50" fmla="*/ 704 w 771"/>
                  <a:gd name="T51" fmla="*/ 432 h 812"/>
                  <a:gd name="T52" fmla="*/ 702 w 771"/>
                  <a:gd name="T53" fmla="*/ 374 h 812"/>
                  <a:gd name="T54" fmla="*/ 695 w 771"/>
                  <a:gd name="T55" fmla="*/ 334 h 812"/>
                  <a:gd name="T56" fmla="*/ 666 w 771"/>
                  <a:gd name="T57" fmla="*/ 264 h 812"/>
                  <a:gd name="T58" fmla="*/ 667 w 771"/>
                  <a:gd name="T59" fmla="*/ 258 h 812"/>
                  <a:gd name="T60" fmla="*/ 703 w 771"/>
                  <a:gd name="T61" fmla="*/ 222 h 812"/>
                  <a:gd name="T62" fmla="*/ 707 w 771"/>
                  <a:gd name="T63" fmla="*/ 219 h 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71" h="812">
                    <a:moveTo>
                      <a:pt x="707" y="219"/>
                    </a:moveTo>
                    <a:cubicBezTo>
                      <a:pt x="736" y="265"/>
                      <a:pt x="754" y="315"/>
                      <a:pt x="760" y="369"/>
                    </a:cubicBezTo>
                    <a:cubicBezTo>
                      <a:pt x="771" y="467"/>
                      <a:pt x="746" y="557"/>
                      <a:pt x="685" y="634"/>
                    </a:cubicBezTo>
                    <a:cubicBezTo>
                      <a:pt x="561" y="789"/>
                      <a:pt x="347" y="812"/>
                      <a:pt x="197" y="707"/>
                    </a:cubicBezTo>
                    <a:cubicBezTo>
                      <a:pt x="31" y="591"/>
                      <a:pt x="0" y="374"/>
                      <a:pt x="97" y="220"/>
                    </a:cubicBezTo>
                    <a:cubicBezTo>
                      <a:pt x="203" y="52"/>
                      <a:pt x="424" y="0"/>
                      <a:pt x="594" y="106"/>
                    </a:cubicBezTo>
                    <a:cubicBezTo>
                      <a:pt x="580" y="120"/>
                      <a:pt x="566" y="134"/>
                      <a:pt x="552" y="147"/>
                    </a:cubicBezTo>
                    <a:cubicBezTo>
                      <a:pt x="538" y="141"/>
                      <a:pt x="523" y="134"/>
                      <a:pt x="509" y="128"/>
                    </a:cubicBezTo>
                    <a:cubicBezTo>
                      <a:pt x="491" y="121"/>
                      <a:pt x="473" y="116"/>
                      <a:pt x="454" y="113"/>
                    </a:cubicBezTo>
                    <a:cubicBezTo>
                      <a:pt x="427" y="108"/>
                      <a:pt x="399" y="107"/>
                      <a:pt x="372" y="110"/>
                    </a:cubicBezTo>
                    <a:cubicBezTo>
                      <a:pt x="325" y="115"/>
                      <a:pt x="281" y="130"/>
                      <a:pt x="241" y="155"/>
                    </a:cubicBezTo>
                    <a:cubicBezTo>
                      <a:pt x="203" y="179"/>
                      <a:pt x="171" y="211"/>
                      <a:pt x="147" y="249"/>
                    </a:cubicBezTo>
                    <a:cubicBezTo>
                      <a:pt x="134" y="270"/>
                      <a:pt x="123" y="293"/>
                      <a:pt x="115" y="317"/>
                    </a:cubicBezTo>
                    <a:cubicBezTo>
                      <a:pt x="110" y="333"/>
                      <a:pt x="106" y="350"/>
                      <a:pt x="103" y="366"/>
                    </a:cubicBezTo>
                    <a:cubicBezTo>
                      <a:pt x="99" y="394"/>
                      <a:pt x="99" y="422"/>
                      <a:pt x="102" y="450"/>
                    </a:cubicBezTo>
                    <a:cubicBezTo>
                      <a:pt x="105" y="477"/>
                      <a:pt x="113" y="503"/>
                      <a:pt x="124" y="528"/>
                    </a:cubicBezTo>
                    <a:cubicBezTo>
                      <a:pt x="143" y="574"/>
                      <a:pt x="171" y="612"/>
                      <a:pt x="209" y="643"/>
                    </a:cubicBezTo>
                    <a:cubicBezTo>
                      <a:pt x="235" y="665"/>
                      <a:pt x="263" y="682"/>
                      <a:pt x="295" y="694"/>
                    </a:cubicBezTo>
                    <a:cubicBezTo>
                      <a:pt x="315" y="701"/>
                      <a:pt x="336" y="707"/>
                      <a:pt x="357" y="710"/>
                    </a:cubicBezTo>
                    <a:cubicBezTo>
                      <a:pt x="384" y="714"/>
                      <a:pt x="412" y="715"/>
                      <a:pt x="439" y="711"/>
                    </a:cubicBezTo>
                    <a:cubicBezTo>
                      <a:pt x="464" y="708"/>
                      <a:pt x="488" y="702"/>
                      <a:pt x="512" y="693"/>
                    </a:cubicBezTo>
                    <a:cubicBezTo>
                      <a:pt x="538" y="683"/>
                      <a:pt x="563" y="669"/>
                      <a:pt x="585" y="652"/>
                    </a:cubicBezTo>
                    <a:cubicBezTo>
                      <a:pt x="607" y="635"/>
                      <a:pt x="627" y="615"/>
                      <a:pt x="644" y="592"/>
                    </a:cubicBezTo>
                    <a:cubicBezTo>
                      <a:pt x="657" y="575"/>
                      <a:pt x="668" y="556"/>
                      <a:pt x="677" y="536"/>
                    </a:cubicBezTo>
                    <a:cubicBezTo>
                      <a:pt x="686" y="519"/>
                      <a:pt x="692" y="501"/>
                      <a:pt x="696" y="482"/>
                    </a:cubicBezTo>
                    <a:cubicBezTo>
                      <a:pt x="700" y="465"/>
                      <a:pt x="703" y="449"/>
                      <a:pt x="704" y="432"/>
                    </a:cubicBezTo>
                    <a:cubicBezTo>
                      <a:pt x="704" y="413"/>
                      <a:pt x="704" y="393"/>
                      <a:pt x="702" y="374"/>
                    </a:cubicBezTo>
                    <a:cubicBezTo>
                      <a:pt x="701" y="361"/>
                      <a:pt x="698" y="347"/>
                      <a:pt x="695" y="334"/>
                    </a:cubicBezTo>
                    <a:cubicBezTo>
                      <a:pt x="689" y="310"/>
                      <a:pt x="679" y="286"/>
                      <a:pt x="666" y="264"/>
                    </a:cubicBezTo>
                    <a:cubicBezTo>
                      <a:pt x="665" y="262"/>
                      <a:pt x="665" y="260"/>
                      <a:pt x="667" y="258"/>
                    </a:cubicBezTo>
                    <a:cubicBezTo>
                      <a:pt x="680" y="246"/>
                      <a:pt x="691" y="234"/>
                      <a:pt x="703" y="222"/>
                    </a:cubicBezTo>
                    <a:cubicBezTo>
                      <a:pt x="704" y="221"/>
                      <a:pt x="705" y="220"/>
                      <a:pt x="707" y="2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55" name="Freeform 7">
                <a:extLst>
                  <a:ext uri="{FF2B5EF4-FFF2-40B4-BE49-F238E27FC236}">
                    <a16:creationId xmlns:a16="http://schemas.microsoft.com/office/drawing/2014/main" id="{F973D4F9-DBB8-630B-B67E-DADB6F638646}"/>
                  </a:ext>
                </a:extLst>
              </p:cNvPr>
              <p:cNvSpPr/>
              <p:nvPr/>
            </p:nvSpPr>
            <p:spPr bwMode="auto">
              <a:xfrm>
                <a:off x="6515101" y="3270116"/>
                <a:ext cx="1450975" cy="1435100"/>
              </a:xfrm>
              <a:custGeom>
                <a:avLst/>
                <a:gdLst>
                  <a:gd name="T0" fmla="*/ 350 w 455"/>
                  <a:gd name="T1" fmla="*/ 54 h 450"/>
                  <a:gd name="T2" fmla="*/ 311 w 455"/>
                  <a:gd name="T3" fmla="*/ 93 h 450"/>
                  <a:gd name="T4" fmla="*/ 305 w 455"/>
                  <a:gd name="T5" fmla="*/ 94 h 450"/>
                  <a:gd name="T6" fmla="*/ 262 w 455"/>
                  <a:gd name="T7" fmla="*/ 81 h 450"/>
                  <a:gd name="T8" fmla="*/ 210 w 455"/>
                  <a:gd name="T9" fmla="*/ 82 h 450"/>
                  <a:gd name="T10" fmla="*/ 148 w 455"/>
                  <a:gd name="T11" fmla="*/ 109 h 450"/>
                  <a:gd name="T12" fmla="*/ 103 w 455"/>
                  <a:gd name="T13" fmla="*/ 160 h 450"/>
                  <a:gd name="T14" fmla="*/ 84 w 455"/>
                  <a:gd name="T15" fmla="*/ 216 h 450"/>
                  <a:gd name="T16" fmla="*/ 90 w 455"/>
                  <a:gd name="T17" fmla="*/ 283 h 450"/>
                  <a:gd name="T18" fmla="*/ 154 w 455"/>
                  <a:gd name="T19" fmla="*/ 367 h 450"/>
                  <a:gd name="T20" fmla="*/ 225 w 455"/>
                  <a:gd name="T21" fmla="*/ 392 h 450"/>
                  <a:gd name="T22" fmla="*/ 302 w 455"/>
                  <a:gd name="T23" fmla="*/ 379 h 450"/>
                  <a:gd name="T24" fmla="*/ 364 w 455"/>
                  <a:gd name="T25" fmla="*/ 330 h 450"/>
                  <a:gd name="T26" fmla="*/ 391 w 455"/>
                  <a:gd name="T27" fmla="*/ 273 h 450"/>
                  <a:gd name="T28" fmla="*/ 395 w 455"/>
                  <a:gd name="T29" fmla="*/ 223 h 450"/>
                  <a:gd name="T30" fmla="*/ 380 w 455"/>
                  <a:gd name="T31" fmla="*/ 167 h 450"/>
                  <a:gd name="T32" fmla="*/ 422 w 455"/>
                  <a:gd name="T33" fmla="*/ 125 h 450"/>
                  <a:gd name="T34" fmla="*/ 453 w 455"/>
                  <a:gd name="T35" fmla="*/ 242 h 450"/>
                  <a:gd name="T36" fmla="*/ 418 w 455"/>
                  <a:gd name="T37" fmla="*/ 354 h 450"/>
                  <a:gd name="T38" fmla="*/ 235 w 455"/>
                  <a:gd name="T39" fmla="*/ 450 h 450"/>
                  <a:gd name="T40" fmla="*/ 85 w 455"/>
                  <a:gd name="T41" fmla="*/ 385 h 450"/>
                  <a:gd name="T42" fmla="*/ 95 w 455"/>
                  <a:gd name="T43" fmla="*/ 78 h 450"/>
                  <a:gd name="T44" fmla="*/ 350 w 455"/>
                  <a:gd name="T45" fmla="*/ 54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55" h="450">
                    <a:moveTo>
                      <a:pt x="350" y="54"/>
                    </a:moveTo>
                    <a:cubicBezTo>
                      <a:pt x="337" y="67"/>
                      <a:pt x="324" y="80"/>
                      <a:pt x="311" y="93"/>
                    </a:cubicBezTo>
                    <a:cubicBezTo>
                      <a:pt x="310" y="94"/>
                      <a:pt x="307" y="95"/>
                      <a:pt x="305" y="94"/>
                    </a:cubicBezTo>
                    <a:cubicBezTo>
                      <a:pt x="292" y="87"/>
                      <a:pt x="277" y="83"/>
                      <a:pt x="262" y="81"/>
                    </a:cubicBezTo>
                    <a:cubicBezTo>
                      <a:pt x="244" y="79"/>
                      <a:pt x="227" y="79"/>
                      <a:pt x="210" y="82"/>
                    </a:cubicBezTo>
                    <a:cubicBezTo>
                      <a:pt x="187" y="87"/>
                      <a:pt x="166" y="96"/>
                      <a:pt x="148" y="109"/>
                    </a:cubicBezTo>
                    <a:cubicBezTo>
                      <a:pt x="129" y="123"/>
                      <a:pt x="114" y="140"/>
                      <a:pt x="103" y="160"/>
                    </a:cubicBezTo>
                    <a:cubicBezTo>
                      <a:pt x="93" y="178"/>
                      <a:pt x="87" y="196"/>
                      <a:pt x="84" y="216"/>
                    </a:cubicBezTo>
                    <a:cubicBezTo>
                      <a:pt x="81" y="239"/>
                      <a:pt x="83" y="261"/>
                      <a:pt x="90" y="283"/>
                    </a:cubicBezTo>
                    <a:cubicBezTo>
                      <a:pt x="101" y="319"/>
                      <a:pt x="123" y="347"/>
                      <a:pt x="154" y="367"/>
                    </a:cubicBezTo>
                    <a:cubicBezTo>
                      <a:pt x="176" y="381"/>
                      <a:pt x="199" y="389"/>
                      <a:pt x="225" y="392"/>
                    </a:cubicBezTo>
                    <a:cubicBezTo>
                      <a:pt x="252" y="394"/>
                      <a:pt x="277" y="390"/>
                      <a:pt x="302" y="379"/>
                    </a:cubicBezTo>
                    <a:cubicBezTo>
                      <a:pt x="327" y="368"/>
                      <a:pt x="348" y="352"/>
                      <a:pt x="364" y="330"/>
                    </a:cubicBezTo>
                    <a:cubicBezTo>
                      <a:pt x="377" y="313"/>
                      <a:pt x="386" y="294"/>
                      <a:pt x="391" y="273"/>
                    </a:cubicBezTo>
                    <a:cubicBezTo>
                      <a:pt x="395" y="256"/>
                      <a:pt x="397" y="240"/>
                      <a:pt x="395" y="223"/>
                    </a:cubicBezTo>
                    <a:cubicBezTo>
                      <a:pt x="394" y="204"/>
                      <a:pt x="389" y="185"/>
                      <a:pt x="380" y="167"/>
                    </a:cubicBezTo>
                    <a:cubicBezTo>
                      <a:pt x="394" y="153"/>
                      <a:pt x="408" y="139"/>
                      <a:pt x="422" y="125"/>
                    </a:cubicBezTo>
                    <a:cubicBezTo>
                      <a:pt x="444" y="161"/>
                      <a:pt x="455" y="200"/>
                      <a:pt x="453" y="242"/>
                    </a:cubicBezTo>
                    <a:cubicBezTo>
                      <a:pt x="452" y="283"/>
                      <a:pt x="441" y="320"/>
                      <a:pt x="418" y="354"/>
                    </a:cubicBezTo>
                    <a:cubicBezTo>
                      <a:pt x="374" y="418"/>
                      <a:pt x="312" y="450"/>
                      <a:pt x="235" y="450"/>
                    </a:cubicBezTo>
                    <a:cubicBezTo>
                      <a:pt x="176" y="450"/>
                      <a:pt x="125" y="427"/>
                      <a:pt x="85" y="385"/>
                    </a:cubicBezTo>
                    <a:cubicBezTo>
                      <a:pt x="0" y="295"/>
                      <a:pt x="6" y="160"/>
                      <a:pt x="95" y="78"/>
                    </a:cubicBezTo>
                    <a:cubicBezTo>
                      <a:pt x="179" y="0"/>
                      <a:pt x="293" y="14"/>
                      <a:pt x="350" y="5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56" name="Freeform 8">
                <a:extLst>
                  <a:ext uri="{FF2B5EF4-FFF2-40B4-BE49-F238E27FC236}">
                    <a16:creationId xmlns:a16="http://schemas.microsoft.com/office/drawing/2014/main" id="{97A02B8D-F70B-CAA9-AC59-04C08C9F4748}"/>
                  </a:ext>
                </a:extLst>
              </p:cNvPr>
              <p:cNvSpPr/>
              <p:nvPr/>
            </p:nvSpPr>
            <p:spPr bwMode="auto">
              <a:xfrm>
                <a:off x="7040563" y="2874828"/>
                <a:ext cx="1381125" cy="1384300"/>
              </a:xfrm>
              <a:custGeom>
                <a:avLst/>
                <a:gdLst>
                  <a:gd name="T0" fmla="*/ 363 w 433"/>
                  <a:gd name="T1" fmla="*/ 0 h 434"/>
                  <a:gd name="T2" fmla="*/ 363 w 433"/>
                  <a:gd name="T3" fmla="*/ 71 h 434"/>
                  <a:gd name="T4" fmla="*/ 432 w 433"/>
                  <a:gd name="T5" fmla="*/ 71 h 434"/>
                  <a:gd name="T6" fmla="*/ 433 w 433"/>
                  <a:gd name="T7" fmla="*/ 73 h 434"/>
                  <a:gd name="T8" fmla="*/ 408 w 433"/>
                  <a:gd name="T9" fmla="*/ 98 h 434"/>
                  <a:gd name="T10" fmla="*/ 303 w 433"/>
                  <a:gd name="T11" fmla="*/ 203 h 434"/>
                  <a:gd name="T12" fmla="*/ 292 w 433"/>
                  <a:gd name="T13" fmla="*/ 207 h 434"/>
                  <a:gd name="T14" fmla="*/ 262 w 433"/>
                  <a:gd name="T15" fmla="*/ 208 h 434"/>
                  <a:gd name="T16" fmla="*/ 255 w 433"/>
                  <a:gd name="T17" fmla="*/ 210 h 434"/>
                  <a:gd name="T18" fmla="*/ 176 w 433"/>
                  <a:gd name="T19" fmla="*/ 289 h 434"/>
                  <a:gd name="T20" fmla="*/ 141 w 433"/>
                  <a:gd name="T21" fmla="*/ 325 h 434"/>
                  <a:gd name="T22" fmla="*/ 140 w 433"/>
                  <a:gd name="T23" fmla="*/ 330 h 434"/>
                  <a:gd name="T24" fmla="*/ 146 w 433"/>
                  <a:gd name="T25" fmla="*/ 354 h 434"/>
                  <a:gd name="T26" fmla="*/ 121 w 433"/>
                  <a:gd name="T27" fmla="*/ 415 h 434"/>
                  <a:gd name="T28" fmla="*/ 67 w 433"/>
                  <a:gd name="T29" fmla="*/ 432 h 434"/>
                  <a:gd name="T30" fmla="*/ 12 w 433"/>
                  <a:gd name="T31" fmla="*/ 397 h 434"/>
                  <a:gd name="T32" fmla="*/ 4 w 433"/>
                  <a:gd name="T33" fmla="*/ 342 h 434"/>
                  <a:gd name="T34" fmla="*/ 46 w 433"/>
                  <a:gd name="T35" fmla="*/ 294 h 434"/>
                  <a:gd name="T36" fmla="*/ 105 w 433"/>
                  <a:gd name="T37" fmla="*/ 295 h 434"/>
                  <a:gd name="T38" fmla="*/ 110 w 433"/>
                  <a:gd name="T39" fmla="*/ 293 h 434"/>
                  <a:gd name="T40" fmla="*/ 191 w 433"/>
                  <a:gd name="T41" fmla="*/ 213 h 434"/>
                  <a:gd name="T42" fmla="*/ 223 w 433"/>
                  <a:gd name="T43" fmla="*/ 181 h 434"/>
                  <a:gd name="T44" fmla="*/ 227 w 433"/>
                  <a:gd name="T45" fmla="*/ 171 h 434"/>
                  <a:gd name="T46" fmla="*/ 227 w 433"/>
                  <a:gd name="T47" fmla="*/ 143 h 434"/>
                  <a:gd name="T48" fmla="*/ 231 w 433"/>
                  <a:gd name="T49" fmla="*/ 131 h 434"/>
                  <a:gd name="T50" fmla="*/ 360 w 433"/>
                  <a:gd name="T51" fmla="*/ 3 h 434"/>
                  <a:gd name="T52" fmla="*/ 363 w 433"/>
                  <a:gd name="T53" fmla="*/ 0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3" h="434">
                    <a:moveTo>
                      <a:pt x="363" y="0"/>
                    </a:moveTo>
                    <a:cubicBezTo>
                      <a:pt x="363" y="24"/>
                      <a:pt x="363" y="47"/>
                      <a:pt x="363" y="71"/>
                    </a:cubicBezTo>
                    <a:cubicBezTo>
                      <a:pt x="386" y="71"/>
                      <a:pt x="409" y="71"/>
                      <a:pt x="432" y="71"/>
                    </a:cubicBezTo>
                    <a:cubicBezTo>
                      <a:pt x="432" y="72"/>
                      <a:pt x="432" y="73"/>
                      <a:pt x="433" y="73"/>
                    </a:cubicBezTo>
                    <a:cubicBezTo>
                      <a:pt x="424" y="81"/>
                      <a:pt x="416" y="90"/>
                      <a:pt x="408" y="98"/>
                    </a:cubicBezTo>
                    <a:cubicBezTo>
                      <a:pt x="373" y="133"/>
                      <a:pt x="338" y="168"/>
                      <a:pt x="303" y="203"/>
                    </a:cubicBezTo>
                    <a:cubicBezTo>
                      <a:pt x="300" y="206"/>
                      <a:pt x="297" y="208"/>
                      <a:pt x="292" y="207"/>
                    </a:cubicBezTo>
                    <a:cubicBezTo>
                      <a:pt x="282" y="207"/>
                      <a:pt x="272" y="207"/>
                      <a:pt x="262" y="208"/>
                    </a:cubicBezTo>
                    <a:cubicBezTo>
                      <a:pt x="260" y="208"/>
                      <a:pt x="256" y="209"/>
                      <a:pt x="255" y="210"/>
                    </a:cubicBezTo>
                    <a:cubicBezTo>
                      <a:pt x="228" y="237"/>
                      <a:pt x="202" y="263"/>
                      <a:pt x="176" y="289"/>
                    </a:cubicBezTo>
                    <a:cubicBezTo>
                      <a:pt x="164" y="301"/>
                      <a:pt x="152" y="313"/>
                      <a:pt x="141" y="325"/>
                    </a:cubicBezTo>
                    <a:cubicBezTo>
                      <a:pt x="140" y="326"/>
                      <a:pt x="139" y="328"/>
                      <a:pt x="140" y="330"/>
                    </a:cubicBezTo>
                    <a:cubicBezTo>
                      <a:pt x="143" y="338"/>
                      <a:pt x="145" y="346"/>
                      <a:pt x="146" y="354"/>
                    </a:cubicBezTo>
                    <a:cubicBezTo>
                      <a:pt x="148" y="379"/>
                      <a:pt x="139" y="399"/>
                      <a:pt x="121" y="415"/>
                    </a:cubicBezTo>
                    <a:cubicBezTo>
                      <a:pt x="105" y="428"/>
                      <a:pt x="87" y="434"/>
                      <a:pt x="67" y="432"/>
                    </a:cubicBezTo>
                    <a:cubicBezTo>
                      <a:pt x="43" y="429"/>
                      <a:pt x="25" y="417"/>
                      <a:pt x="12" y="397"/>
                    </a:cubicBezTo>
                    <a:cubicBezTo>
                      <a:pt x="2" y="380"/>
                      <a:pt x="0" y="361"/>
                      <a:pt x="4" y="342"/>
                    </a:cubicBezTo>
                    <a:cubicBezTo>
                      <a:pt x="10" y="320"/>
                      <a:pt x="24" y="303"/>
                      <a:pt x="46" y="294"/>
                    </a:cubicBezTo>
                    <a:cubicBezTo>
                      <a:pt x="66" y="285"/>
                      <a:pt x="86" y="286"/>
                      <a:pt x="105" y="295"/>
                    </a:cubicBezTo>
                    <a:cubicBezTo>
                      <a:pt x="107" y="295"/>
                      <a:pt x="109" y="294"/>
                      <a:pt x="110" y="293"/>
                    </a:cubicBezTo>
                    <a:cubicBezTo>
                      <a:pt x="137" y="267"/>
                      <a:pt x="164" y="240"/>
                      <a:pt x="191" y="213"/>
                    </a:cubicBezTo>
                    <a:cubicBezTo>
                      <a:pt x="202" y="202"/>
                      <a:pt x="212" y="191"/>
                      <a:pt x="223" y="181"/>
                    </a:cubicBezTo>
                    <a:cubicBezTo>
                      <a:pt x="226" y="178"/>
                      <a:pt x="227" y="175"/>
                      <a:pt x="227" y="171"/>
                    </a:cubicBezTo>
                    <a:cubicBezTo>
                      <a:pt x="227" y="162"/>
                      <a:pt x="227" y="152"/>
                      <a:pt x="227" y="143"/>
                    </a:cubicBezTo>
                    <a:cubicBezTo>
                      <a:pt x="226" y="138"/>
                      <a:pt x="228" y="135"/>
                      <a:pt x="231" y="131"/>
                    </a:cubicBezTo>
                    <a:cubicBezTo>
                      <a:pt x="274" y="88"/>
                      <a:pt x="317" y="45"/>
                      <a:pt x="360" y="3"/>
                    </a:cubicBezTo>
                    <a:cubicBezTo>
                      <a:pt x="361" y="2"/>
                      <a:pt x="362" y="1"/>
                      <a:pt x="36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53" name="Rectángulo 52">
              <a:extLst>
                <a:ext uri="{FF2B5EF4-FFF2-40B4-BE49-F238E27FC236}">
                  <a16:creationId xmlns:a16="http://schemas.microsoft.com/office/drawing/2014/main" id="{0D1BAC3A-659A-9792-960C-E5387A29629F}"/>
                </a:ext>
              </a:extLst>
            </p:cNvPr>
            <p:cNvSpPr/>
            <p:nvPr/>
          </p:nvSpPr>
          <p:spPr>
            <a:xfrm>
              <a:off x="8623713" y="4133069"/>
              <a:ext cx="161509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  <a:defRPr/>
              </a:pPr>
              <a:r>
                <a:rPr lang="es-MX" sz="1400">
                  <a:solidFill>
                    <a:schemeClr val="bg1"/>
                  </a:solidFill>
                  <a:latin typeface="Trebuchet MS" panose="020B0603020202020204"/>
                </a:rPr>
                <a:t>Producción investigativa y transferencia de conocimiento </a:t>
              </a:r>
            </a:p>
          </p:txBody>
        </p:sp>
      </p:grpSp>
      <p:grpSp>
        <p:nvGrpSpPr>
          <p:cNvPr id="57" name="Group 3">
            <a:extLst>
              <a:ext uri="{FF2B5EF4-FFF2-40B4-BE49-F238E27FC236}">
                <a16:creationId xmlns:a16="http://schemas.microsoft.com/office/drawing/2014/main" id="{A59CF787-2359-5928-A58E-3385E3143767}"/>
              </a:ext>
            </a:extLst>
          </p:cNvPr>
          <p:cNvGrpSpPr/>
          <p:nvPr/>
        </p:nvGrpSpPr>
        <p:grpSpPr>
          <a:xfrm>
            <a:off x="1941974" y="3236919"/>
            <a:ext cx="1596726" cy="2866045"/>
            <a:chOff x="3570358" y="3236919"/>
            <a:chExt cx="1596726" cy="2866045"/>
          </a:xfrm>
        </p:grpSpPr>
        <p:sp>
          <p:nvSpPr>
            <p:cNvPr id="58" name="TextBox 31">
              <a:extLst>
                <a:ext uri="{FF2B5EF4-FFF2-40B4-BE49-F238E27FC236}">
                  <a16:creationId xmlns:a16="http://schemas.microsoft.com/office/drawing/2014/main" id="{6E52AAD6-BD6F-B6DD-7C15-F40CA034BBB5}"/>
                </a:ext>
              </a:extLst>
            </p:cNvPr>
            <p:cNvSpPr txBox="1"/>
            <p:nvPr/>
          </p:nvSpPr>
          <p:spPr>
            <a:xfrm>
              <a:off x="3594576" y="5136579"/>
              <a:ext cx="1572508" cy="96638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5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</a:rPr>
                <a:t>01</a:t>
              </a:r>
              <a:endParaRPr lang="es-MX" sz="5500" b="1">
                <a:solidFill>
                  <a:srgbClr val="FFFFFF"/>
                </a:solidFill>
                <a:latin typeface="Open Sans"/>
                <a:ea typeface="Open Sans"/>
                <a:cs typeface="Open Sans"/>
              </a:endParaRPr>
            </a:p>
          </p:txBody>
        </p:sp>
        <p:grpSp>
          <p:nvGrpSpPr>
            <p:cNvPr id="59" name="Group 82">
              <a:extLst>
                <a:ext uri="{FF2B5EF4-FFF2-40B4-BE49-F238E27FC236}">
                  <a16:creationId xmlns:a16="http://schemas.microsoft.com/office/drawing/2014/main" id="{DD032060-802C-84F7-7532-08BF269E551B}"/>
                </a:ext>
              </a:extLst>
            </p:cNvPr>
            <p:cNvGrpSpPr/>
            <p:nvPr/>
          </p:nvGrpSpPr>
          <p:grpSpPr>
            <a:xfrm rot="2247443">
              <a:off x="4056500" y="3236919"/>
              <a:ext cx="497748" cy="840560"/>
              <a:chOff x="9490633" y="1499448"/>
              <a:chExt cx="1270458" cy="3028167"/>
            </a:xfrm>
            <a:solidFill>
              <a:schemeClr val="bg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BE59A2F6-A823-2AE0-30BA-8F80557DD2A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30649" y="1907294"/>
                <a:ext cx="822910" cy="1768535"/>
              </a:xfrm>
              <a:custGeom>
                <a:avLst/>
                <a:gdLst>
                  <a:gd name="T0" fmla="*/ 39 w 233"/>
                  <a:gd name="T1" fmla="*/ 495 h 500"/>
                  <a:gd name="T2" fmla="*/ 32 w 233"/>
                  <a:gd name="T3" fmla="*/ 475 h 500"/>
                  <a:gd name="T4" fmla="*/ 10 w 233"/>
                  <a:gd name="T5" fmla="*/ 385 h 500"/>
                  <a:gd name="T6" fmla="*/ 1 w 233"/>
                  <a:gd name="T7" fmla="*/ 262 h 500"/>
                  <a:gd name="T8" fmla="*/ 14 w 233"/>
                  <a:gd name="T9" fmla="*/ 133 h 500"/>
                  <a:gd name="T10" fmla="*/ 43 w 233"/>
                  <a:gd name="T11" fmla="*/ 30 h 500"/>
                  <a:gd name="T12" fmla="*/ 53 w 233"/>
                  <a:gd name="T13" fmla="*/ 4 h 500"/>
                  <a:gd name="T14" fmla="*/ 59 w 233"/>
                  <a:gd name="T15" fmla="*/ 0 h 500"/>
                  <a:gd name="T16" fmla="*/ 157 w 233"/>
                  <a:gd name="T17" fmla="*/ 3 h 500"/>
                  <a:gd name="T18" fmla="*/ 183 w 233"/>
                  <a:gd name="T19" fmla="*/ 3 h 500"/>
                  <a:gd name="T20" fmla="*/ 190 w 233"/>
                  <a:gd name="T21" fmla="*/ 8 h 500"/>
                  <a:gd name="T22" fmla="*/ 226 w 233"/>
                  <a:gd name="T23" fmla="*/ 170 h 500"/>
                  <a:gd name="T24" fmla="*/ 215 w 233"/>
                  <a:gd name="T25" fmla="*/ 378 h 500"/>
                  <a:gd name="T26" fmla="*/ 179 w 233"/>
                  <a:gd name="T27" fmla="*/ 497 h 500"/>
                  <a:gd name="T28" fmla="*/ 174 w 233"/>
                  <a:gd name="T29" fmla="*/ 500 h 500"/>
                  <a:gd name="T30" fmla="*/ 90 w 233"/>
                  <a:gd name="T31" fmla="*/ 497 h 500"/>
                  <a:gd name="T32" fmla="*/ 44 w 233"/>
                  <a:gd name="T33" fmla="*/ 496 h 500"/>
                  <a:gd name="T34" fmla="*/ 39 w 233"/>
                  <a:gd name="T35" fmla="*/ 495 h 500"/>
                  <a:gd name="T36" fmla="*/ 148 w 233"/>
                  <a:gd name="T37" fmla="*/ 145 h 500"/>
                  <a:gd name="T38" fmla="*/ 154 w 233"/>
                  <a:gd name="T39" fmla="*/ 80 h 500"/>
                  <a:gd name="T40" fmla="*/ 90 w 233"/>
                  <a:gd name="T41" fmla="*/ 74 h 500"/>
                  <a:gd name="T42" fmla="*/ 83 w 233"/>
                  <a:gd name="T43" fmla="*/ 139 h 500"/>
                  <a:gd name="T44" fmla="*/ 148 w 233"/>
                  <a:gd name="T45" fmla="*/ 145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33" h="500">
                    <a:moveTo>
                      <a:pt x="39" y="495"/>
                    </a:moveTo>
                    <a:cubicBezTo>
                      <a:pt x="36" y="488"/>
                      <a:pt x="34" y="481"/>
                      <a:pt x="32" y="475"/>
                    </a:cubicBezTo>
                    <a:cubicBezTo>
                      <a:pt x="22" y="445"/>
                      <a:pt x="15" y="415"/>
                      <a:pt x="10" y="385"/>
                    </a:cubicBezTo>
                    <a:cubicBezTo>
                      <a:pt x="3" y="344"/>
                      <a:pt x="0" y="303"/>
                      <a:pt x="1" y="262"/>
                    </a:cubicBezTo>
                    <a:cubicBezTo>
                      <a:pt x="1" y="219"/>
                      <a:pt x="5" y="176"/>
                      <a:pt x="14" y="133"/>
                    </a:cubicBezTo>
                    <a:cubicBezTo>
                      <a:pt x="20" y="98"/>
                      <a:pt x="30" y="63"/>
                      <a:pt x="43" y="30"/>
                    </a:cubicBezTo>
                    <a:cubicBezTo>
                      <a:pt x="46" y="21"/>
                      <a:pt x="49" y="13"/>
                      <a:pt x="53" y="4"/>
                    </a:cubicBezTo>
                    <a:cubicBezTo>
                      <a:pt x="54" y="1"/>
                      <a:pt x="55" y="0"/>
                      <a:pt x="59" y="0"/>
                    </a:cubicBezTo>
                    <a:cubicBezTo>
                      <a:pt x="91" y="1"/>
                      <a:pt x="124" y="2"/>
                      <a:pt x="157" y="3"/>
                    </a:cubicBezTo>
                    <a:cubicBezTo>
                      <a:pt x="165" y="3"/>
                      <a:pt x="174" y="3"/>
                      <a:pt x="183" y="3"/>
                    </a:cubicBezTo>
                    <a:cubicBezTo>
                      <a:pt x="186" y="3"/>
                      <a:pt x="188" y="4"/>
                      <a:pt x="190" y="8"/>
                    </a:cubicBezTo>
                    <a:cubicBezTo>
                      <a:pt x="210" y="60"/>
                      <a:pt x="221" y="115"/>
                      <a:pt x="226" y="170"/>
                    </a:cubicBezTo>
                    <a:cubicBezTo>
                      <a:pt x="233" y="240"/>
                      <a:pt x="229" y="309"/>
                      <a:pt x="215" y="378"/>
                    </a:cubicBezTo>
                    <a:cubicBezTo>
                      <a:pt x="207" y="419"/>
                      <a:pt x="195" y="459"/>
                      <a:pt x="179" y="497"/>
                    </a:cubicBezTo>
                    <a:cubicBezTo>
                      <a:pt x="178" y="498"/>
                      <a:pt x="176" y="500"/>
                      <a:pt x="174" y="500"/>
                    </a:cubicBezTo>
                    <a:cubicBezTo>
                      <a:pt x="146" y="499"/>
                      <a:pt x="118" y="498"/>
                      <a:pt x="90" y="497"/>
                    </a:cubicBezTo>
                    <a:cubicBezTo>
                      <a:pt x="75" y="497"/>
                      <a:pt x="59" y="497"/>
                      <a:pt x="44" y="496"/>
                    </a:cubicBezTo>
                    <a:cubicBezTo>
                      <a:pt x="42" y="496"/>
                      <a:pt x="40" y="496"/>
                      <a:pt x="39" y="495"/>
                    </a:cubicBezTo>
                    <a:close/>
                    <a:moveTo>
                      <a:pt x="148" y="145"/>
                    </a:moveTo>
                    <a:cubicBezTo>
                      <a:pt x="168" y="129"/>
                      <a:pt x="171" y="100"/>
                      <a:pt x="154" y="80"/>
                    </a:cubicBezTo>
                    <a:cubicBezTo>
                      <a:pt x="139" y="61"/>
                      <a:pt x="109" y="58"/>
                      <a:pt x="90" y="74"/>
                    </a:cubicBezTo>
                    <a:cubicBezTo>
                      <a:pt x="70" y="90"/>
                      <a:pt x="67" y="119"/>
                      <a:pt x="83" y="139"/>
                    </a:cubicBezTo>
                    <a:cubicBezTo>
                      <a:pt x="99" y="159"/>
                      <a:pt x="128" y="161"/>
                      <a:pt x="148" y="1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A308C401-1B5F-521C-B578-12D7D65AE8E9}"/>
                  </a:ext>
                </a:extLst>
              </p:cNvPr>
              <p:cNvSpPr/>
              <p:nvPr/>
            </p:nvSpPr>
            <p:spPr bwMode="auto">
              <a:xfrm>
                <a:off x="10439867" y="3109176"/>
                <a:ext cx="321224" cy="927579"/>
              </a:xfrm>
              <a:custGeom>
                <a:avLst/>
                <a:gdLst>
                  <a:gd name="T0" fmla="*/ 38 w 91"/>
                  <a:gd name="T1" fmla="*/ 0 h 262"/>
                  <a:gd name="T2" fmla="*/ 53 w 91"/>
                  <a:gd name="T3" fmla="*/ 12 h 262"/>
                  <a:gd name="T4" fmla="*/ 83 w 91"/>
                  <a:gd name="T5" fmla="*/ 36 h 262"/>
                  <a:gd name="T6" fmla="*/ 89 w 91"/>
                  <a:gd name="T7" fmla="*/ 42 h 262"/>
                  <a:gd name="T8" fmla="*/ 90 w 91"/>
                  <a:gd name="T9" fmla="*/ 47 h 262"/>
                  <a:gd name="T10" fmla="*/ 71 w 91"/>
                  <a:gd name="T11" fmla="*/ 164 h 262"/>
                  <a:gd name="T12" fmla="*/ 57 w 91"/>
                  <a:gd name="T13" fmla="*/ 256 h 262"/>
                  <a:gd name="T14" fmla="*/ 55 w 91"/>
                  <a:gd name="T15" fmla="*/ 262 h 262"/>
                  <a:gd name="T16" fmla="*/ 49 w 91"/>
                  <a:gd name="T17" fmla="*/ 248 h 262"/>
                  <a:gd name="T18" fmla="*/ 23 w 91"/>
                  <a:gd name="T19" fmla="*/ 194 h 262"/>
                  <a:gd name="T20" fmla="*/ 5 w 91"/>
                  <a:gd name="T21" fmla="*/ 157 h 262"/>
                  <a:gd name="T22" fmla="*/ 4 w 91"/>
                  <a:gd name="T23" fmla="*/ 134 h 262"/>
                  <a:gd name="T24" fmla="*/ 37 w 91"/>
                  <a:gd name="T25" fmla="*/ 4 h 262"/>
                  <a:gd name="T26" fmla="*/ 38 w 91"/>
                  <a:gd name="T27" fmla="*/ 0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1" h="262">
                    <a:moveTo>
                      <a:pt x="38" y="0"/>
                    </a:moveTo>
                    <a:cubicBezTo>
                      <a:pt x="43" y="4"/>
                      <a:pt x="48" y="8"/>
                      <a:pt x="53" y="12"/>
                    </a:cubicBezTo>
                    <a:cubicBezTo>
                      <a:pt x="63" y="20"/>
                      <a:pt x="73" y="28"/>
                      <a:pt x="83" y="36"/>
                    </a:cubicBezTo>
                    <a:cubicBezTo>
                      <a:pt x="85" y="38"/>
                      <a:pt x="88" y="40"/>
                      <a:pt x="89" y="42"/>
                    </a:cubicBezTo>
                    <a:cubicBezTo>
                      <a:pt x="90" y="43"/>
                      <a:pt x="91" y="46"/>
                      <a:pt x="90" y="47"/>
                    </a:cubicBezTo>
                    <a:cubicBezTo>
                      <a:pt x="84" y="86"/>
                      <a:pt x="78" y="125"/>
                      <a:pt x="71" y="164"/>
                    </a:cubicBezTo>
                    <a:cubicBezTo>
                      <a:pt x="66" y="195"/>
                      <a:pt x="61" y="225"/>
                      <a:pt x="57" y="256"/>
                    </a:cubicBezTo>
                    <a:cubicBezTo>
                      <a:pt x="56" y="258"/>
                      <a:pt x="56" y="259"/>
                      <a:pt x="55" y="262"/>
                    </a:cubicBezTo>
                    <a:cubicBezTo>
                      <a:pt x="53" y="257"/>
                      <a:pt x="51" y="252"/>
                      <a:pt x="49" y="248"/>
                    </a:cubicBezTo>
                    <a:cubicBezTo>
                      <a:pt x="40" y="230"/>
                      <a:pt x="32" y="212"/>
                      <a:pt x="23" y="194"/>
                    </a:cubicBezTo>
                    <a:cubicBezTo>
                      <a:pt x="17" y="182"/>
                      <a:pt x="12" y="169"/>
                      <a:pt x="5" y="157"/>
                    </a:cubicBezTo>
                    <a:cubicBezTo>
                      <a:pt x="0" y="149"/>
                      <a:pt x="1" y="142"/>
                      <a:pt x="4" y="134"/>
                    </a:cubicBezTo>
                    <a:cubicBezTo>
                      <a:pt x="20" y="92"/>
                      <a:pt x="30" y="48"/>
                      <a:pt x="37" y="4"/>
                    </a:cubicBezTo>
                    <a:cubicBezTo>
                      <a:pt x="37" y="3"/>
                      <a:pt x="37" y="2"/>
                      <a:pt x="3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A847DE6D-5EBB-F345-B8FA-D5B48ED88D05}"/>
                  </a:ext>
                </a:extLst>
              </p:cNvPr>
              <p:cNvSpPr/>
              <p:nvPr/>
            </p:nvSpPr>
            <p:spPr bwMode="auto">
              <a:xfrm>
                <a:off x="9490633" y="3087521"/>
                <a:ext cx="295959" cy="913142"/>
              </a:xfrm>
              <a:custGeom>
                <a:avLst/>
                <a:gdLst>
                  <a:gd name="T0" fmla="*/ 55 w 84"/>
                  <a:gd name="T1" fmla="*/ 0 h 258"/>
                  <a:gd name="T2" fmla="*/ 59 w 84"/>
                  <a:gd name="T3" fmla="*/ 34 h 258"/>
                  <a:gd name="T4" fmla="*/ 76 w 84"/>
                  <a:gd name="T5" fmla="*/ 117 h 258"/>
                  <a:gd name="T6" fmla="*/ 84 w 84"/>
                  <a:gd name="T7" fmla="*/ 145 h 258"/>
                  <a:gd name="T8" fmla="*/ 83 w 84"/>
                  <a:gd name="T9" fmla="*/ 149 h 258"/>
                  <a:gd name="T10" fmla="*/ 55 w 84"/>
                  <a:gd name="T11" fmla="*/ 201 h 258"/>
                  <a:gd name="T12" fmla="*/ 28 w 84"/>
                  <a:gd name="T13" fmla="*/ 251 h 258"/>
                  <a:gd name="T14" fmla="*/ 23 w 84"/>
                  <a:gd name="T15" fmla="*/ 258 h 258"/>
                  <a:gd name="T16" fmla="*/ 20 w 84"/>
                  <a:gd name="T17" fmla="*/ 234 h 258"/>
                  <a:gd name="T18" fmla="*/ 7 w 84"/>
                  <a:gd name="T19" fmla="*/ 109 h 258"/>
                  <a:gd name="T20" fmla="*/ 0 w 84"/>
                  <a:gd name="T21" fmla="*/ 44 h 258"/>
                  <a:gd name="T22" fmla="*/ 2 w 84"/>
                  <a:gd name="T23" fmla="*/ 38 h 258"/>
                  <a:gd name="T24" fmla="*/ 53 w 84"/>
                  <a:gd name="T25" fmla="*/ 1 h 258"/>
                  <a:gd name="T26" fmla="*/ 55 w 84"/>
                  <a:gd name="T27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" h="258">
                    <a:moveTo>
                      <a:pt x="55" y="0"/>
                    </a:moveTo>
                    <a:cubicBezTo>
                      <a:pt x="56" y="12"/>
                      <a:pt x="57" y="23"/>
                      <a:pt x="59" y="34"/>
                    </a:cubicBezTo>
                    <a:cubicBezTo>
                      <a:pt x="63" y="62"/>
                      <a:pt x="68" y="90"/>
                      <a:pt x="76" y="117"/>
                    </a:cubicBezTo>
                    <a:cubicBezTo>
                      <a:pt x="79" y="127"/>
                      <a:pt x="81" y="136"/>
                      <a:pt x="84" y="145"/>
                    </a:cubicBezTo>
                    <a:cubicBezTo>
                      <a:pt x="84" y="146"/>
                      <a:pt x="84" y="148"/>
                      <a:pt x="83" y="149"/>
                    </a:cubicBezTo>
                    <a:cubicBezTo>
                      <a:pt x="74" y="167"/>
                      <a:pt x="65" y="184"/>
                      <a:pt x="55" y="201"/>
                    </a:cubicBezTo>
                    <a:cubicBezTo>
                      <a:pt x="46" y="218"/>
                      <a:pt x="37" y="234"/>
                      <a:pt x="28" y="251"/>
                    </a:cubicBezTo>
                    <a:cubicBezTo>
                      <a:pt x="27" y="253"/>
                      <a:pt x="25" y="256"/>
                      <a:pt x="23" y="258"/>
                    </a:cubicBezTo>
                    <a:cubicBezTo>
                      <a:pt x="22" y="250"/>
                      <a:pt x="21" y="242"/>
                      <a:pt x="20" y="234"/>
                    </a:cubicBezTo>
                    <a:cubicBezTo>
                      <a:pt x="16" y="193"/>
                      <a:pt x="11" y="151"/>
                      <a:pt x="7" y="109"/>
                    </a:cubicBezTo>
                    <a:cubicBezTo>
                      <a:pt x="5" y="88"/>
                      <a:pt x="2" y="66"/>
                      <a:pt x="0" y="44"/>
                    </a:cubicBezTo>
                    <a:cubicBezTo>
                      <a:pt x="0" y="42"/>
                      <a:pt x="1" y="39"/>
                      <a:pt x="2" y="38"/>
                    </a:cubicBezTo>
                    <a:cubicBezTo>
                      <a:pt x="19" y="26"/>
                      <a:pt x="36" y="13"/>
                      <a:pt x="53" y="1"/>
                    </a:cubicBezTo>
                    <a:cubicBezTo>
                      <a:pt x="54" y="0"/>
                      <a:pt x="54" y="0"/>
                      <a:pt x="5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AEFD78B9-CD0D-42BA-151D-7312363DB3E4}"/>
                  </a:ext>
                </a:extLst>
              </p:cNvPr>
              <p:cNvSpPr/>
              <p:nvPr/>
            </p:nvSpPr>
            <p:spPr bwMode="auto">
              <a:xfrm>
                <a:off x="9840731" y="3771475"/>
                <a:ext cx="517929" cy="756140"/>
              </a:xfrm>
              <a:custGeom>
                <a:avLst/>
                <a:gdLst>
                  <a:gd name="T0" fmla="*/ 55 w 147"/>
                  <a:gd name="T1" fmla="*/ 36 h 214"/>
                  <a:gd name="T2" fmla="*/ 50 w 147"/>
                  <a:gd name="T3" fmla="*/ 59 h 214"/>
                  <a:gd name="T4" fmla="*/ 59 w 147"/>
                  <a:gd name="T5" fmla="*/ 99 h 214"/>
                  <a:gd name="T6" fmla="*/ 74 w 147"/>
                  <a:gd name="T7" fmla="*/ 125 h 214"/>
                  <a:gd name="T8" fmla="*/ 87 w 147"/>
                  <a:gd name="T9" fmla="*/ 80 h 214"/>
                  <a:gd name="T10" fmla="*/ 117 w 147"/>
                  <a:gd name="T11" fmla="*/ 43 h 214"/>
                  <a:gd name="T12" fmla="*/ 119 w 147"/>
                  <a:gd name="T13" fmla="*/ 85 h 214"/>
                  <a:gd name="T14" fmla="*/ 127 w 147"/>
                  <a:gd name="T15" fmla="*/ 75 h 214"/>
                  <a:gd name="T16" fmla="*/ 134 w 147"/>
                  <a:gd name="T17" fmla="*/ 22 h 214"/>
                  <a:gd name="T18" fmla="*/ 133 w 147"/>
                  <a:gd name="T19" fmla="*/ 10 h 214"/>
                  <a:gd name="T20" fmla="*/ 139 w 147"/>
                  <a:gd name="T21" fmla="*/ 25 h 214"/>
                  <a:gd name="T22" fmla="*/ 135 w 147"/>
                  <a:gd name="T23" fmla="*/ 96 h 214"/>
                  <a:gd name="T24" fmla="*/ 118 w 147"/>
                  <a:gd name="T25" fmla="*/ 140 h 214"/>
                  <a:gd name="T26" fmla="*/ 114 w 147"/>
                  <a:gd name="T27" fmla="*/ 154 h 214"/>
                  <a:gd name="T28" fmla="*/ 99 w 147"/>
                  <a:gd name="T29" fmla="*/ 125 h 214"/>
                  <a:gd name="T30" fmla="*/ 102 w 147"/>
                  <a:gd name="T31" fmla="*/ 93 h 214"/>
                  <a:gd name="T32" fmla="*/ 94 w 147"/>
                  <a:gd name="T33" fmla="*/ 114 h 214"/>
                  <a:gd name="T34" fmla="*/ 94 w 147"/>
                  <a:gd name="T35" fmla="*/ 155 h 214"/>
                  <a:gd name="T36" fmla="*/ 85 w 147"/>
                  <a:gd name="T37" fmla="*/ 191 h 214"/>
                  <a:gd name="T38" fmla="*/ 61 w 147"/>
                  <a:gd name="T39" fmla="*/ 214 h 214"/>
                  <a:gd name="T40" fmla="*/ 50 w 147"/>
                  <a:gd name="T41" fmla="*/ 173 h 214"/>
                  <a:gd name="T42" fmla="*/ 33 w 147"/>
                  <a:gd name="T43" fmla="*/ 107 h 214"/>
                  <a:gd name="T44" fmla="*/ 38 w 147"/>
                  <a:gd name="T45" fmla="*/ 86 h 214"/>
                  <a:gd name="T46" fmla="*/ 29 w 147"/>
                  <a:gd name="T47" fmla="*/ 103 h 214"/>
                  <a:gd name="T48" fmla="*/ 25 w 147"/>
                  <a:gd name="T49" fmla="*/ 125 h 214"/>
                  <a:gd name="T50" fmla="*/ 13 w 147"/>
                  <a:gd name="T51" fmla="*/ 141 h 214"/>
                  <a:gd name="T52" fmla="*/ 3 w 147"/>
                  <a:gd name="T53" fmla="*/ 70 h 214"/>
                  <a:gd name="T54" fmla="*/ 12 w 147"/>
                  <a:gd name="T55" fmla="*/ 12 h 214"/>
                  <a:gd name="T56" fmla="*/ 21 w 147"/>
                  <a:gd name="T57" fmla="*/ 0 h 214"/>
                  <a:gd name="T58" fmla="*/ 21 w 147"/>
                  <a:gd name="T59" fmla="*/ 72 h 214"/>
                  <a:gd name="T60" fmla="*/ 55 w 147"/>
                  <a:gd name="T61" fmla="*/ 36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47" h="214">
                    <a:moveTo>
                      <a:pt x="55" y="36"/>
                    </a:moveTo>
                    <a:cubicBezTo>
                      <a:pt x="53" y="44"/>
                      <a:pt x="51" y="51"/>
                      <a:pt x="50" y="59"/>
                    </a:cubicBezTo>
                    <a:cubicBezTo>
                      <a:pt x="48" y="74"/>
                      <a:pt x="52" y="86"/>
                      <a:pt x="59" y="99"/>
                    </a:cubicBezTo>
                    <a:cubicBezTo>
                      <a:pt x="64" y="107"/>
                      <a:pt x="69" y="116"/>
                      <a:pt x="74" y="125"/>
                    </a:cubicBezTo>
                    <a:cubicBezTo>
                      <a:pt x="75" y="109"/>
                      <a:pt x="79" y="94"/>
                      <a:pt x="87" y="80"/>
                    </a:cubicBezTo>
                    <a:cubicBezTo>
                      <a:pt x="94" y="66"/>
                      <a:pt x="104" y="54"/>
                      <a:pt x="117" y="43"/>
                    </a:cubicBezTo>
                    <a:cubicBezTo>
                      <a:pt x="120" y="57"/>
                      <a:pt x="121" y="71"/>
                      <a:pt x="119" y="85"/>
                    </a:cubicBezTo>
                    <a:cubicBezTo>
                      <a:pt x="124" y="83"/>
                      <a:pt x="126" y="79"/>
                      <a:pt x="127" y="75"/>
                    </a:cubicBezTo>
                    <a:cubicBezTo>
                      <a:pt x="135" y="58"/>
                      <a:pt x="136" y="40"/>
                      <a:pt x="134" y="22"/>
                    </a:cubicBezTo>
                    <a:cubicBezTo>
                      <a:pt x="134" y="18"/>
                      <a:pt x="133" y="14"/>
                      <a:pt x="133" y="10"/>
                    </a:cubicBezTo>
                    <a:cubicBezTo>
                      <a:pt x="135" y="15"/>
                      <a:pt x="138" y="20"/>
                      <a:pt x="139" y="25"/>
                    </a:cubicBezTo>
                    <a:cubicBezTo>
                      <a:pt x="147" y="50"/>
                      <a:pt x="144" y="73"/>
                      <a:pt x="135" y="96"/>
                    </a:cubicBezTo>
                    <a:cubicBezTo>
                      <a:pt x="130" y="111"/>
                      <a:pt x="123" y="126"/>
                      <a:pt x="118" y="140"/>
                    </a:cubicBezTo>
                    <a:cubicBezTo>
                      <a:pt x="116" y="145"/>
                      <a:pt x="115" y="149"/>
                      <a:pt x="114" y="154"/>
                    </a:cubicBezTo>
                    <a:cubicBezTo>
                      <a:pt x="108" y="145"/>
                      <a:pt x="102" y="136"/>
                      <a:pt x="99" y="125"/>
                    </a:cubicBezTo>
                    <a:cubicBezTo>
                      <a:pt x="97" y="114"/>
                      <a:pt x="99" y="103"/>
                      <a:pt x="102" y="93"/>
                    </a:cubicBezTo>
                    <a:cubicBezTo>
                      <a:pt x="97" y="99"/>
                      <a:pt x="95" y="106"/>
                      <a:pt x="94" y="114"/>
                    </a:cubicBezTo>
                    <a:cubicBezTo>
                      <a:pt x="94" y="127"/>
                      <a:pt x="94" y="141"/>
                      <a:pt x="94" y="155"/>
                    </a:cubicBezTo>
                    <a:cubicBezTo>
                      <a:pt x="94" y="167"/>
                      <a:pt x="92" y="180"/>
                      <a:pt x="85" y="191"/>
                    </a:cubicBezTo>
                    <a:cubicBezTo>
                      <a:pt x="79" y="201"/>
                      <a:pt x="72" y="209"/>
                      <a:pt x="61" y="214"/>
                    </a:cubicBezTo>
                    <a:cubicBezTo>
                      <a:pt x="63" y="198"/>
                      <a:pt x="55" y="186"/>
                      <a:pt x="50" y="173"/>
                    </a:cubicBezTo>
                    <a:cubicBezTo>
                      <a:pt x="40" y="152"/>
                      <a:pt x="30" y="131"/>
                      <a:pt x="33" y="107"/>
                    </a:cubicBezTo>
                    <a:cubicBezTo>
                      <a:pt x="34" y="100"/>
                      <a:pt x="36" y="94"/>
                      <a:pt x="38" y="86"/>
                    </a:cubicBezTo>
                    <a:cubicBezTo>
                      <a:pt x="32" y="91"/>
                      <a:pt x="30" y="97"/>
                      <a:pt x="29" y="103"/>
                    </a:cubicBezTo>
                    <a:cubicBezTo>
                      <a:pt x="27" y="110"/>
                      <a:pt x="26" y="118"/>
                      <a:pt x="25" y="125"/>
                    </a:cubicBezTo>
                    <a:cubicBezTo>
                      <a:pt x="23" y="132"/>
                      <a:pt x="19" y="138"/>
                      <a:pt x="13" y="141"/>
                    </a:cubicBezTo>
                    <a:cubicBezTo>
                      <a:pt x="9" y="117"/>
                      <a:pt x="5" y="94"/>
                      <a:pt x="3" y="70"/>
                    </a:cubicBezTo>
                    <a:cubicBezTo>
                      <a:pt x="0" y="50"/>
                      <a:pt x="2" y="30"/>
                      <a:pt x="12" y="12"/>
                    </a:cubicBezTo>
                    <a:cubicBezTo>
                      <a:pt x="15" y="8"/>
                      <a:pt x="18" y="4"/>
                      <a:pt x="21" y="0"/>
                    </a:cubicBezTo>
                    <a:cubicBezTo>
                      <a:pt x="8" y="24"/>
                      <a:pt x="12" y="47"/>
                      <a:pt x="21" y="72"/>
                    </a:cubicBezTo>
                    <a:cubicBezTo>
                      <a:pt x="28" y="55"/>
                      <a:pt x="40" y="44"/>
                      <a:pt x="55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  <p:sp>
            <p:nvSpPr>
              <p:cNvPr id="65" name="Freeform 9">
                <a:extLst>
                  <a:ext uri="{FF2B5EF4-FFF2-40B4-BE49-F238E27FC236}">
                    <a16:creationId xmlns:a16="http://schemas.microsoft.com/office/drawing/2014/main" id="{83198060-6EE5-8F9D-7AB4-99D38214ED1B}"/>
                  </a:ext>
                </a:extLst>
              </p:cNvPr>
              <p:cNvSpPr/>
              <p:nvPr/>
            </p:nvSpPr>
            <p:spPr bwMode="auto">
              <a:xfrm>
                <a:off x="9952618" y="1499448"/>
                <a:ext cx="420479" cy="364535"/>
              </a:xfrm>
              <a:custGeom>
                <a:avLst/>
                <a:gdLst>
                  <a:gd name="T0" fmla="*/ 119 w 119"/>
                  <a:gd name="T1" fmla="*/ 103 h 103"/>
                  <a:gd name="T2" fmla="*/ 0 w 119"/>
                  <a:gd name="T3" fmla="*/ 100 h 103"/>
                  <a:gd name="T4" fmla="*/ 62 w 119"/>
                  <a:gd name="T5" fmla="*/ 0 h 103"/>
                  <a:gd name="T6" fmla="*/ 119 w 119"/>
                  <a:gd name="T7" fmla="*/ 10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9" h="103">
                    <a:moveTo>
                      <a:pt x="119" y="103"/>
                    </a:moveTo>
                    <a:cubicBezTo>
                      <a:pt x="79" y="102"/>
                      <a:pt x="39" y="101"/>
                      <a:pt x="0" y="100"/>
                    </a:cubicBezTo>
                    <a:cubicBezTo>
                      <a:pt x="3" y="84"/>
                      <a:pt x="47" y="12"/>
                      <a:pt x="62" y="0"/>
                    </a:cubicBezTo>
                    <a:cubicBezTo>
                      <a:pt x="76" y="12"/>
                      <a:pt x="118" y="90"/>
                      <a:pt x="119" y="10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>
                  <a:solidFill>
                    <a:srgbClr val="282F39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0" name="Rectángulo 59">
              <a:extLst>
                <a:ext uri="{FF2B5EF4-FFF2-40B4-BE49-F238E27FC236}">
                  <a16:creationId xmlns:a16="http://schemas.microsoft.com/office/drawing/2014/main" id="{320E10EF-A8C7-6630-6681-CAB11F673E03}"/>
                </a:ext>
              </a:extLst>
            </p:cNvPr>
            <p:cNvSpPr/>
            <p:nvPr/>
          </p:nvSpPr>
          <p:spPr>
            <a:xfrm>
              <a:off x="3570358" y="4325016"/>
              <a:ext cx="1544792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  <a:defRPr/>
              </a:pPr>
              <a:r>
                <a:rPr lang="es-MX" sz="1400">
                  <a:solidFill>
                    <a:schemeClr val="bg1"/>
                  </a:solidFill>
                  <a:latin typeface="Trebuchet MS" panose="020B0603020202020204"/>
                </a:rPr>
                <a:t>Diversificación de la oferta académica</a:t>
              </a:r>
            </a:p>
          </p:txBody>
        </p:sp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AF8B18E9-8BFA-3C61-3E9F-89C530E950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368" y="6358664"/>
            <a:ext cx="2383079" cy="366166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1265C877-09A6-503E-FB38-27293102471E}"/>
              </a:ext>
            </a:extLst>
          </p:cNvPr>
          <p:cNvSpPr/>
          <p:nvPr/>
        </p:nvSpPr>
        <p:spPr>
          <a:xfrm>
            <a:off x="10030968" y="73152"/>
            <a:ext cx="2159508" cy="106984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DBACF165-4933-B8CE-9816-688561DFFA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857" y="-177637"/>
            <a:ext cx="3349734" cy="157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025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3AB1A81-BED3-D0EA-DCEC-8315270102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94D4A1F-495B-E495-8B0C-D6009118DC59}"/>
              </a:ext>
            </a:extLst>
          </p:cNvPr>
          <p:cNvSpPr txBox="1"/>
          <p:nvPr/>
        </p:nvSpPr>
        <p:spPr>
          <a:xfrm>
            <a:off x="1037689" y="2977042"/>
            <a:ext cx="99556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SEPARADOR</a:t>
            </a:r>
          </a:p>
        </p:txBody>
      </p:sp>
    </p:spTree>
    <p:extLst>
      <p:ext uri="{BB962C8B-B14F-4D97-AF65-F5344CB8AC3E}">
        <p14:creationId xmlns:p14="http://schemas.microsoft.com/office/powerpoint/2010/main" val="6701234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128</Words>
  <Application>Microsoft Office PowerPoint</Application>
  <PresentationFormat>Panorámica</PresentationFormat>
  <Paragraphs>44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0" baseType="lpstr">
      <vt:lpstr>Abadi</vt:lpstr>
      <vt:lpstr>Arial</vt:lpstr>
      <vt:lpstr>Arial Black</vt:lpstr>
      <vt:lpstr>Calibri</vt:lpstr>
      <vt:lpstr>Calibri Light</vt:lpstr>
      <vt:lpstr>Noto Sans</vt:lpstr>
      <vt:lpstr>Open Sans</vt:lpstr>
      <vt:lpstr>Trebuchet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Brianda Terrill</dc:creator>
  <cp:lastModifiedBy>AREVALO MEZA LUIS</cp:lastModifiedBy>
  <cp:revision>11</cp:revision>
  <dcterms:created xsi:type="dcterms:W3CDTF">2024-08-26T20:31:21Z</dcterms:created>
  <dcterms:modified xsi:type="dcterms:W3CDTF">2026-07-08T14:39:11Z</dcterms:modified>
</cp:coreProperties>
</file>